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docx" ContentType="application/vnd.openxmlformats-officedocument.wordprocessingml.document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60" r:id="rId1"/>
    <p:sldMasterId id="2147483665" r:id="rId2"/>
  </p:sldMasterIdLst>
  <p:notesMasterIdLst>
    <p:notesMasterId r:id="rId40"/>
  </p:notesMasterIdLst>
  <p:handoutMasterIdLst>
    <p:handoutMasterId r:id="rId41"/>
  </p:handoutMasterIdLst>
  <p:sldIdLst>
    <p:sldId id="256" r:id="rId3"/>
    <p:sldId id="312" r:id="rId4"/>
    <p:sldId id="311" r:id="rId5"/>
    <p:sldId id="287" r:id="rId6"/>
    <p:sldId id="282" r:id="rId7"/>
    <p:sldId id="260" r:id="rId8"/>
    <p:sldId id="259" r:id="rId9"/>
    <p:sldId id="265" r:id="rId10"/>
    <p:sldId id="271" r:id="rId11"/>
    <p:sldId id="278" r:id="rId12"/>
    <p:sldId id="309" r:id="rId13"/>
    <p:sldId id="308" r:id="rId14"/>
    <p:sldId id="281" r:id="rId15"/>
    <p:sldId id="280" r:id="rId16"/>
    <p:sldId id="289" r:id="rId17"/>
    <p:sldId id="292" r:id="rId18"/>
    <p:sldId id="293" r:id="rId19"/>
    <p:sldId id="268" r:id="rId20"/>
    <p:sldId id="283" r:id="rId21"/>
    <p:sldId id="310" r:id="rId22"/>
    <p:sldId id="284" r:id="rId23"/>
    <p:sldId id="294" r:id="rId24"/>
    <p:sldId id="298" r:id="rId25"/>
    <p:sldId id="302" r:id="rId26"/>
    <p:sldId id="307" r:id="rId27"/>
    <p:sldId id="300" r:id="rId28"/>
    <p:sldId id="285" r:id="rId29"/>
    <p:sldId id="286" r:id="rId30"/>
    <p:sldId id="303" r:id="rId31"/>
    <p:sldId id="306" r:id="rId32"/>
    <p:sldId id="313" r:id="rId33"/>
    <p:sldId id="288" r:id="rId34"/>
    <p:sldId id="272" r:id="rId35"/>
    <p:sldId id="273" r:id="rId36"/>
    <p:sldId id="275" r:id="rId37"/>
    <p:sldId id="277" r:id="rId38"/>
    <p:sldId id="305" r:id="rId39"/>
  </p:sldIdLst>
  <p:sldSz cx="12192000" cy="6858000"/>
  <p:notesSz cx="6858000" cy="9144000"/>
  <p:embeddedFontLst>
    <p:embeddedFont>
      <p:font typeface="Museo Sans Cyrl 300" charset="-52"/>
      <p:regular r:id="rId42"/>
      <p:italic r:id="rId43"/>
    </p:embeddedFont>
    <p:embeddedFont>
      <p:font typeface="Museo Sans Cyrl 500" charset="-52"/>
      <p:regular r:id="rId44"/>
      <p:italic r:id="rId45"/>
    </p:embeddedFont>
    <p:embeddedFont>
      <p:font typeface="Museo Sans Cyrl 900" charset="-52"/>
      <p:bold r:id="rId46"/>
      <p:boldItalic r:id="rId47"/>
    </p:embeddedFont>
    <p:embeddedFont>
      <p:font typeface="Museo Sans Cyrl 700" charset="-52"/>
      <p:bold r:id="rId48"/>
      <p:boldItalic r:id="rId49"/>
    </p:embeddedFont>
    <p:embeddedFont>
      <p:font typeface="Museo Sans Cyrl 100" charset="-52"/>
      <p:regular r:id="rId50"/>
      <p:italic r:id="rId51"/>
    </p:embeddedFont>
    <p:embeddedFont>
      <p:font typeface="Calibri" pitchFamily="34" charset="0"/>
      <p:regular r:id="rId52"/>
      <p:bold r:id="rId53"/>
      <p:italic r:id="rId54"/>
      <p:boldItalic r:id="rId55"/>
    </p:embeddedFont>
    <p:embeddedFont>
      <p:font typeface="Calibri Light" charset="0"/>
      <p:regular r:id="rId56"/>
      <p:italic r:id="rId5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EF157FF1-8867-4EFA-B540-9017EC65D0DA}">
          <p14:sldIdLst>
            <p14:sldId id="256"/>
            <p14:sldId id="312"/>
            <p14:sldId id="311"/>
            <p14:sldId id="287"/>
            <p14:sldId id="282"/>
            <p14:sldId id="260"/>
            <p14:sldId id="259"/>
            <p14:sldId id="265"/>
            <p14:sldId id="271"/>
            <p14:sldId id="278"/>
            <p14:sldId id="309"/>
            <p14:sldId id="308"/>
            <p14:sldId id="281"/>
            <p14:sldId id="280"/>
            <p14:sldId id="289"/>
            <p14:sldId id="292"/>
            <p14:sldId id="293"/>
            <p14:sldId id="268"/>
            <p14:sldId id="283"/>
            <p14:sldId id="310"/>
            <p14:sldId id="284"/>
            <p14:sldId id="294"/>
            <p14:sldId id="298"/>
            <p14:sldId id="302"/>
            <p14:sldId id="307"/>
            <p14:sldId id="300"/>
            <p14:sldId id="285"/>
            <p14:sldId id="286"/>
            <p14:sldId id="303"/>
            <p14:sldId id="306"/>
            <p14:sldId id="313"/>
            <p14:sldId id="288"/>
            <p14:sldId id="272"/>
            <p14:sldId id="273"/>
            <p14:sldId id="275"/>
            <p14:sldId id="277"/>
            <p14:sldId id="305"/>
          </p14:sldIdLst>
        </p14:section>
      </p14:sectionLst>
    </p:ex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7E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F4CC30-4333-42E8-9A1A-44F4F99FC527}" v="195" dt="2021-05-17T08:50:07.1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2888" autoAdjust="0"/>
  </p:normalViewPr>
  <p:slideViewPr>
    <p:cSldViewPr snapToGrid="0">
      <p:cViewPr varScale="1">
        <p:scale>
          <a:sx n="92" d="100"/>
          <a:sy n="92" d="100"/>
        </p:scale>
        <p:origin x="-984" y="-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37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63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8" Type="http://schemas.openxmlformats.org/officeDocument/2006/relationships/slide" Target="slides/slide6.xml"/><Relationship Id="rId51" Type="http://schemas.openxmlformats.org/officeDocument/2006/relationships/font" Target="fonts/font1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handoutMaster" Target="handoutMasters/handoutMaster1.xml"/><Relationship Id="rId54" Type="http://schemas.openxmlformats.org/officeDocument/2006/relationships/font" Target="fonts/font13.fntdata"/><Relationship Id="rId62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ikeev" userId="baf432d58336c032" providerId="LiveId" clId="{07F4CC30-4333-42E8-9A1A-44F4F99FC527}"/>
    <pc:docChg chg="custSel addSld modSld sldOrd modSection">
      <pc:chgData name="Anikeev" userId="baf432d58336c032" providerId="LiveId" clId="{07F4CC30-4333-42E8-9A1A-44F4F99FC527}" dt="2021-05-17T08:52:18.460" v="519" actId="20577"/>
      <pc:docMkLst>
        <pc:docMk/>
      </pc:docMkLst>
      <pc:sldChg chg="modSp">
        <pc:chgData name="Anikeev" userId="baf432d58336c032" providerId="LiveId" clId="{07F4CC30-4333-42E8-9A1A-44F4F99FC527}" dt="2021-05-17T08:27:14.131" v="312" actId="14100"/>
        <pc:sldMkLst>
          <pc:docMk/>
          <pc:sldMk cId="545201255" sldId="292"/>
        </pc:sldMkLst>
        <pc:picChg chg="mod">
          <ac:chgData name="Anikeev" userId="baf432d58336c032" providerId="LiveId" clId="{07F4CC30-4333-42E8-9A1A-44F4F99FC527}" dt="2021-05-17T08:27:14.131" v="312" actId="14100"/>
          <ac:picMkLst>
            <pc:docMk/>
            <pc:sldMk cId="545201255" sldId="292"/>
            <ac:picMk id="6146" creationId="{88AAD70B-D0D3-4DE7-A9DF-F7E9754EE142}"/>
          </ac:picMkLst>
        </pc:picChg>
      </pc:sldChg>
      <pc:sldChg chg="addSp delSp modSp new mod ord modClrScheme modAnim chgLayout">
        <pc:chgData name="Anikeev" userId="baf432d58336c032" providerId="LiveId" clId="{07F4CC30-4333-42E8-9A1A-44F4F99FC527}" dt="2021-05-17T08:26:23.582" v="311" actId="1076"/>
        <pc:sldMkLst>
          <pc:docMk/>
          <pc:sldMk cId="3995441308" sldId="308"/>
        </pc:sldMkLst>
        <pc:spChg chg="del mod ord">
          <ac:chgData name="Anikeev" userId="baf432d58336c032" providerId="LiveId" clId="{07F4CC30-4333-42E8-9A1A-44F4F99FC527}" dt="2021-05-17T07:52:56.964" v="306" actId="478"/>
          <ac:spMkLst>
            <pc:docMk/>
            <pc:sldMk cId="3995441308" sldId="308"/>
            <ac:spMk id="2" creationId="{A3D6C30A-3D42-4C51-8D24-F82097FC30DB}"/>
          </ac:spMkLst>
        </pc:spChg>
        <pc:spChg chg="add mod ord">
          <ac:chgData name="Anikeev" userId="baf432d58336c032" providerId="LiveId" clId="{07F4CC30-4333-42E8-9A1A-44F4F99FC527}" dt="2021-05-17T08:24:52.405" v="309" actId="113"/>
          <ac:spMkLst>
            <pc:docMk/>
            <pc:sldMk cId="3995441308" sldId="308"/>
            <ac:spMk id="3" creationId="{CBD4404D-1AAA-42F5-8795-B11EFDB09190}"/>
          </ac:spMkLst>
        </pc:spChg>
        <pc:spChg chg="add del mod ord">
          <ac:chgData name="Anikeev" userId="baf432d58336c032" providerId="LiveId" clId="{07F4CC30-4333-42E8-9A1A-44F4F99FC527}" dt="2021-05-17T07:41:53.697" v="109" actId="700"/>
          <ac:spMkLst>
            <pc:docMk/>
            <pc:sldMk cId="3995441308" sldId="308"/>
            <ac:spMk id="4" creationId="{B0D4CD0A-E7CD-46F7-B76E-5D12C6BA0BDF}"/>
          </ac:spMkLst>
        </pc:spChg>
        <pc:spChg chg="add mod ord">
          <ac:chgData name="Anikeev" userId="baf432d58336c032" providerId="LiveId" clId="{07F4CC30-4333-42E8-9A1A-44F4F99FC527}" dt="2021-05-17T08:22:57.613" v="307" actId="1076"/>
          <ac:spMkLst>
            <pc:docMk/>
            <pc:sldMk cId="3995441308" sldId="308"/>
            <ac:spMk id="5" creationId="{73E8E4C8-7890-40A5-9DA6-0C8C0549BB8B}"/>
          </ac:spMkLst>
        </pc:spChg>
        <pc:spChg chg="add mod ord">
          <ac:chgData name="Anikeev" userId="baf432d58336c032" providerId="LiveId" clId="{07F4CC30-4333-42E8-9A1A-44F4F99FC527}" dt="2021-05-17T08:24:58.163" v="310" actId="113"/>
          <ac:spMkLst>
            <pc:docMk/>
            <pc:sldMk cId="3995441308" sldId="308"/>
            <ac:spMk id="6" creationId="{84334DD2-0B7F-49C4-B0E9-132A52139A78}"/>
          </ac:spMkLst>
        </pc:spChg>
        <pc:spChg chg="add mod ord">
          <ac:chgData name="Anikeev" userId="baf432d58336c032" providerId="LiveId" clId="{07F4CC30-4333-42E8-9A1A-44F4F99FC527}" dt="2021-05-17T07:42:37.607" v="116" actId="20577"/>
          <ac:spMkLst>
            <pc:docMk/>
            <pc:sldMk cId="3995441308" sldId="308"/>
            <ac:spMk id="7" creationId="{393DE9A0-46A8-477A-98C5-6E6DF9D3218A}"/>
          </ac:spMkLst>
        </pc:spChg>
        <pc:spChg chg="add mod ord">
          <ac:chgData name="Anikeev" userId="baf432d58336c032" providerId="LiveId" clId="{07F4CC30-4333-42E8-9A1A-44F4F99FC527}" dt="2021-05-17T07:50:43.063" v="240" actId="20577"/>
          <ac:spMkLst>
            <pc:docMk/>
            <pc:sldMk cId="3995441308" sldId="308"/>
            <ac:spMk id="8" creationId="{8778CCDD-3FCB-47E0-BB2B-62DBF5303746}"/>
          </ac:spMkLst>
        </pc:spChg>
        <pc:picChg chg="add mod">
          <ac:chgData name="Anikeev" userId="baf432d58336c032" providerId="LiveId" clId="{07F4CC30-4333-42E8-9A1A-44F4F99FC527}" dt="2021-05-17T08:26:23.582" v="311" actId="1076"/>
          <ac:picMkLst>
            <pc:docMk/>
            <pc:sldMk cId="3995441308" sldId="308"/>
            <ac:picMk id="1026" creationId="{95132552-7819-40B2-A3AB-46B943C72246}"/>
          </ac:picMkLst>
        </pc:picChg>
      </pc:sldChg>
      <pc:sldChg chg="addSp delSp modSp new mod setBg modClrScheme chgLayout">
        <pc:chgData name="Anikeev" userId="baf432d58336c032" providerId="LiveId" clId="{07F4CC30-4333-42E8-9A1A-44F4F99FC527}" dt="2021-05-17T07:34:31.557" v="108" actId="14100"/>
        <pc:sldMkLst>
          <pc:docMk/>
          <pc:sldMk cId="1734894441" sldId="309"/>
        </pc:sldMkLst>
        <pc:spChg chg="del mod ord">
          <ac:chgData name="Anikeev" userId="baf432d58336c032" providerId="LiveId" clId="{07F4CC30-4333-42E8-9A1A-44F4F99FC527}" dt="2021-05-17T07:32:56.023" v="97" actId="21"/>
          <ac:spMkLst>
            <pc:docMk/>
            <pc:sldMk cId="1734894441" sldId="309"/>
            <ac:spMk id="2" creationId="{D4A285EF-C35A-4B4B-9C33-D51E4C7CEB77}"/>
          </ac:spMkLst>
        </pc:spChg>
        <pc:spChg chg="add del mod">
          <ac:chgData name="Anikeev" userId="baf432d58336c032" providerId="LiveId" clId="{07F4CC30-4333-42E8-9A1A-44F4F99FC527}" dt="2021-05-17T07:16:35.373" v="6"/>
          <ac:spMkLst>
            <pc:docMk/>
            <pc:sldMk cId="1734894441" sldId="309"/>
            <ac:spMk id="3" creationId="{398614B5-685D-4F04-A612-8412DBE7DEA7}"/>
          </ac:spMkLst>
        </pc:spChg>
        <pc:spChg chg="add mod ord">
          <ac:chgData name="Anikeev" userId="baf432d58336c032" providerId="LiveId" clId="{07F4CC30-4333-42E8-9A1A-44F4F99FC527}" dt="2021-05-17T07:19:32.656" v="49" actId="26606"/>
          <ac:spMkLst>
            <pc:docMk/>
            <pc:sldMk cId="1734894441" sldId="309"/>
            <ac:spMk id="4" creationId="{6A2332D8-8A91-41E9-8064-98BDFB26C603}"/>
          </ac:spMkLst>
        </pc:spChg>
        <pc:spChg chg="add del mod ord">
          <ac:chgData name="Anikeev" userId="baf432d58336c032" providerId="LiveId" clId="{07F4CC30-4333-42E8-9A1A-44F4F99FC527}" dt="2021-05-17T07:33:00.437" v="98" actId="21"/>
          <ac:spMkLst>
            <pc:docMk/>
            <pc:sldMk cId="1734894441" sldId="309"/>
            <ac:spMk id="5" creationId="{985E3009-B5BB-42E8-9882-17080DE09E92}"/>
          </ac:spMkLst>
        </pc:spChg>
        <pc:spChg chg="add">
          <ac:chgData name="Anikeev" userId="baf432d58336c032" providerId="LiveId" clId="{07F4CC30-4333-42E8-9A1A-44F4F99FC527}" dt="2021-05-17T07:19:32.656" v="49" actId="26606"/>
          <ac:spMkLst>
            <pc:docMk/>
            <pc:sldMk cId="1734894441" sldId="309"/>
            <ac:spMk id="10" creationId="{4351DFE5-F63D-4BE0-BDA9-E3EB88F01AA5}"/>
          </ac:spMkLst>
        </pc:spChg>
        <pc:picChg chg="add mod">
          <ac:chgData name="Anikeev" userId="baf432d58336c032" providerId="LiveId" clId="{07F4CC30-4333-42E8-9A1A-44F4F99FC527}" dt="2021-05-17T07:34:31.557" v="108" actId="14100"/>
          <ac:picMkLst>
            <pc:docMk/>
            <pc:sldMk cId="1734894441" sldId="309"/>
            <ac:picMk id="6" creationId="{1A2AFAFD-1A43-4F2B-8847-05CF4D9D1C61}"/>
          </ac:picMkLst>
        </pc:picChg>
        <pc:picChg chg="add mod">
          <ac:chgData name="Anikeev" userId="baf432d58336c032" providerId="LiveId" clId="{07F4CC30-4333-42E8-9A1A-44F4F99FC527}" dt="2021-05-17T07:34:13.395" v="106" actId="14100"/>
          <ac:picMkLst>
            <pc:docMk/>
            <pc:sldMk cId="1734894441" sldId="309"/>
            <ac:picMk id="7" creationId="{B4F2E266-AEBE-47AD-B567-E9BC86230D6A}"/>
          </ac:picMkLst>
        </pc:picChg>
        <pc:picChg chg="add">
          <ac:chgData name="Anikeev" userId="baf432d58336c032" providerId="LiveId" clId="{07F4CC30-4333-42E8-9A1A-44F4F99FC527}" dt="2021-05-17T07:19:32.656" v="49" actId="26606"/>
          <ac:picMkLst>
            <pc:docMk/>
            <pc:sldMk cId="1734894441" sldId="309"/>
            <ac:picMk id="12" creationId="{3AA16612-ACD2-4A16-8F2B-4514FD6BF28F}"/>
          </ac:picMkLst>
        </pc:picChg>
      </pc:sldChg>
      <pc:sldChg chg="addSp delSp modSp new mod ord modClrScheme chgLayout">
        <pc:chgData name="Anikeev" userId="baf432d58336c032" providerId="LiveId" clId="{07F4CC30-4333-42E8-9A1A-44F4F99FC527}" dt="2021-05-17T08:52:18.460" v="519" actId="20577"/>
        <pc:sldMkLst>
          <pc:docMk/>
          <pc:sldMk cId="2734636859" sldId="310"/>
        </pc:sldMkLst>
        <pc:spChg chg="mod ord">
          <ac:chgData name="Anikeev" userId="baf432d58336c032" providerId="LiveId" clId="{07F4CC30-4333-42E8-9A1A-44F4F99FC527}" dt="2021-05-17T08:51:36.265" v="480" actId="1076"/>
          <ac:spMkLst>
            <pc:docMk/>
            <pc:sldMk cId="2734636859" sldId="310"/>
            <ac:spMk id="2" creationId="{70B7A2CA-FD4E-4E2A-85EA-0D2F847CE8FD}"/>
          </ac:spMkLst>
        </pc:spChg>
        <pc:spChg chg="del">
          <ac:chgData name="Anikeev" userId="baf432d58336c032" providerId="LiveId" clId="{07F4CC30-4333-42E8-9A1A-44F4F99FC527}" dt="2021-05-17T08:43:17.991" v="361" actId="478"/>
          <ac:spMkLst>
            <pc:docMk/>
            <pc:sldMk cId="2734636859" sldId="310"/>
            <ac:spMk id="3" creationId="{60BC6D6B-A6C8-4006-9667-999085BADB56}"/>
          </ac:spMkLst>
        </pc:spChg>
        <pc:spChg chg="del mod ord">
          <ac:chgData name="Anikeev" userId="baf432d58336c032" providerId="LiveId" clId="{07F4CC30-4333-42E8-9A1A-44F4F99FC527}" dt="2021-05-17T08:49:53.599" v="461" actId="478"/>
          <ac:spMkLst>
            <pc:docMk/>
            <pc:sldMk cId="2734636859" sldId="310"/>
            <ac:spMk id="4" creationId="{4D502C6D-4E00-4548-8BE9-FD345BBA0720}"/>
          </ac:spMkLst>
        </pc:spChg>
        <pc:spChg chg="add mod ord">
          <ac:chgData name="Anikeev" userId="baf432d58336c032" providerId="LiveId" clId="{07F4CC30-4333-42E8-9A1A-44F4F99FC527}" dt="2021-05-17T08:52:18.460" v="519" actId="20577"/>
          <ac:spMkLst>
            <pc:docMk/>
            <pc:sldMk cId="2734636859" sldId="310"/>
            <ac:spMk id="5" creationId="{BC9E402A-A3C8-49FB-88BE-064693DC3AB2}"/>
          </ac:spMkLst>
        </pc:spChg>
        <pc:spChg chg="add mod ord">
          <ac:chgData name="Anikeev" userId="baf432d58336c032" providerId="LiveId" clId="{07F4CC30-4333-42E8-9A1A-44F4F99FC527}" dt="2021-05-17T08:52:08.746" v="495" actId="20577"/>
          <ac:spMkLst>
            <pc:docMk/>
            <pc:sldMk cId="2734636859" sldId="310"/>
            <ac:spMk id="6" creationId="{EC097F53-C854-418F-B29E-6B6C9C867352}"/>
          </ac:spMkLst>
        </pc:spChg>
        <pc:picChg chg="add mod ord">
          <ac:chgData name="Anikeev" userId="baf432d58336c032" providerId="LiveId" clId="{07F4CC30-4333-42E8-9A1A-44F4F99FC527}" dt="2021-05-17T08:51:02.857" v="475" actId="1076"/>
          <ac:picMkLst>
            <pc:docMk/>
            <pc:sldMk cId="2734636859" sldId="310"/>
            <ac:picMk id="7" creationId="{C963199C-5BDD-49B2-8A38-330F3AD47805}"/>
          </ac:picMkLst>
        </pc:picChg>
        <pc:picChg chg="add mod ord">
          <ac:chgData name="Anikeev" userId="baf432d58336c032" providerId="LiveId" clId="{07F4CC30-4333-42E8-9A1A-44F4F99FC527}" dt="2021-05-17T08:51:01.591" v="474" actId="1076"/>
          <ac:picMkLst>
            <pc:docMk/>
            <pc:sldMk cId="2734636859" sldId="310"/>
            <ac:picMk id="8" creationId="{4F504502-7442-481F-9A68-5010CA97FF82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C1844C-6B34-4EA8-BCC6-A104515CC2FA}" type="doc">
      <dgm:prSet loTypeId="urn:microsoft.com/office/officeart/2005/8/layout/default" loCatId="list" qsTypeId="urn:microsoft.com/office/officeart/2005/8/quickstyle/simple2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E31DD523-7E3D-4E00-9CD8-1B2B2FA2A103}">
      <dgm:prSet/>
      <dgm:spPr/>
      <dgm:t>
        <a:bodyPr/>
        <a:lstStyle/>
        <a:p>
          <a:r>
            <a:rPr lang="ru-RU" b="1" dirty="0" err="1"/>
            <a:t>Аліментарний</a:t>
          </a:r>
          <a:r>
            <a:rPr lang="ru-RU" b="1" dirty="0"/>
            <a:t> шлях  </a:t>
          </a:r>
          <a:endParaRPr lang="en-US" dirty="0"/>
        </a:p>
      </dgm:t>
    </dgm:pt>
    <dgm:pt modelId="{75046379-8A8B-44DC-86E2-A5B5B532E6AB}" type="parTrans" cxnId="{5D9E8707-EDBD-4BB1-B423-788DF4650D92}">
      <dgm:prSet/>
      <dgm:spPr/>
      <dgm:t>
        <a:bodyPr/>
        <a:lstStyle/>
        <a:p>
          <a:endParaRPr lang="en-US"/>
        </a:p>
      </dgm:t>
    </dgm:pt>
    <dgm:pt modelId="{B6D2FB26-4670-43FF-BFDE-6D0C90648021}" type="sibTrans" cxnId="{5D9E8707-EDBD-4BB1-B423-788DF4650D92}">
      <dgm:prSet/>
      <dgm:spPr/>
      <dgm:t>
        <a:bodyPr/>
        <a:lstStyle/>
        <a:p>
          <a:endParaRPr lang="en-US"/>
        </a:p>
      </dgm:t>
    </dgm:pt>
    <dgm:pt modelId="{E96BE83A-3337-4EB8-928B-FD33288A68F7}">
      <dgm:prSet/>
      <dgm:spPr/>
      <dgm:t>
        <a:bodyPr/>
        <a:lstStyle/>
        <a:p>
          <a:r>
            <a:rPr lang="ru-RU" b="1" dirty="0"/>
            <a:t>НЕ ПЕРЕДАЄТЬСЯ!</a:t>
          </a:r>
          <a:endParaRPr lang="en-US" dirty="0"/>
        </a:p>
      </dgm:t>
    </dgm:pt>
    <dgm:pt modelId="{E66F3F02-C88D-4128-955D-FD4683B435EE}" type="parTrans" cxnId="{D8334ED0-58F5-4FB3-91C3-297BB2358374}">
      <dgm:prSet/>
      <dgm:spPr/>
      <dgm:t>
        <a:bodyPr/>
        <a:lstStyle/>
        <a:p>
          <a:endParaRPr lang="en-US"/>
        </a:p>
      </dgm:t>
    </dgm:pt>
    <dgm:pt modelId="{100CABD8-A349-4A17-8A9A-C9FBC45FAF3D}" type="sibTrans" cxnId="{D8334ED0-58F5-4FB3-91C3-297BB2358374}">
      <dgm:prSet/>
      <dgm:spPr/>
      <dgm:t>
        <a:bodyPr/>
        <a:lstStyle/>
        <a:p>
          <a:endParaRPr lang="en-US"/>
        </a:p>
      </dgm:t>
    </dgm:pt>
    <dgm:pt modelId="{D6839E58-CD59-4849-857F-44FF3C7F404D}">
      <dgm:prSet/>
      <dgm:spPr/>
      <dgm:t>
        <a:bodyPr/>
        <a:lstStyle/>
        <a:p>
          <a:r>
            <a:rPr lang="ru-RU" b="1"/>
            <a:t>Контактний шлях    </a:t>
          </a:r>
          <a:endParaRPr lang="en-US"/>
        </a:p>
      </dgm:t>
    </dgm:pt>
    <dgm:pt modelId="{DEAEAE13-C1C7-42FF-87EE-9A31A8FE31E7}" type="parTrans" cxnId="{F34652AC-1A6C-46AA-8119-55CA3C6BA63F}">
      <dgm:prSet/>
      <dgm:spPr/>
      <dgm:t>
        <a:bodyPr/>
        <a:lstStyle/>
        <a:p>
          <a:endParaRPr lang="en-US"/>
        </a:p>
      </dgm:t>
    </dgm:pt>
    <dgm:pt modelId="{036034C9-4F5E-4746-8211-40C643950901}" type="sibTrans" cxnId="{F34652AC-1A6C-46AA-8119-55CA3C6BA63F}">
      <dgm:prSet/>
      <dgm:spPr/>
      <dgm:t>
        <a:bodyPr/>
        <a:lstStyle/>
        <a:p>
          <a:endParaRPr lang="en-US"/>
        </a:p>
      </dgm:t>
    </dgm:pt>
    <dgm:pt modelId="{BE6685A8-A1DC-419F-8B37-365DE7C95406}">
      <dgm:prSet/>
      <dgm:spPr/>
      <dgm:t>
        <a:bodyPr/>
        <a:lstStyle/>
        <a:p>
          <a:r>
            <a:rPr lang="ru-RU" b="1"/>
            <a:t>НЕ ПЕРЕДАЄТЬСЯ!</a:t>
          </a:r>
          <a:endParaRPr lang="en-US"/>
        </a:p>
      </dgm:t>
    </dgm:pt>
    <dgm:pt modelId="{56248D49-B898-4429-95FF-A1C1D14C63F2}" type="parTrans" cxnId="{52BCE9D8-7220-4B9C-BD01-9DD7CD7D5886}">
      <dgm:prSet/>
      <dgm:spPr/>
      <dgm:t>
        <a:bodyPr/>
        <a:lstStyle/>
        <a:p>
          <a:endParaRPr lang="en-US"/>
        </a:p>
      </dgm:t>
    </dgm:pt>
    <dgm:pt modelId="{4CB982CB-973A-4E64-9371-27539F30FC18}" type="sibTrans" cxnId="{52BCE9D8-7220-4B9C-BD01-9DD7CD7D5886}">
      <dgm:prSet/>
      <dgm:spPr/>
      <dgm:t>
        <a:bodyPr/>
        <a:lstStyle/>
        <a:p>
          <a:endParaRPr lang="en-US"/>
        </a:p>
      </dgm:t>
    </dgm:pt>
    <dgm:pt modelId="{DBCA0F07-3266-4418-A30F-41008530502E}">
      <dgm:prSet/>
      <dgm:spPr/>
      <dgm:t>
        <a:bodyPr/>
        <a:lstStyle/>
        <a:p>
          <a:r>
            <a:rPr lang="ru-RU" b="1"/>
            <a:t>Вертикальний шлях</a:t>
          </a:r>
          <a:endParaRPr lang="en-US"/>
        </a:p>
      </dgm:t>
    </dgm:pt>
    <dgm:pt modelId="{0420BD69-3EF2-488C-87D2-92EEEEC1E4DE}" type="parTrans" cxnId="{02B8A16E-9147-44B0-9A73-0A5D9F2EBC21}">
      <dgm:prSet/>
      <dgm:spPr/>
      <dgm:t>
        <a:bodyPr/>
        <a:lstStyle/>
        <a:p>
          <a:endParaRPr lang="en-US"/>
        </a:p>
      </dgm:t>
    </dgm:pt>
    <dgm:pt modelId="{14FB8078-8B17-4693-86DC-417A103DD627}" type="sibTrans" cxnId="{02B8A16E-9147-44B0-9A73-0A5D9F2EBC21}">
      <dgm:prSet/>
      <dgm:spPr/>
      <dgm:t>
        <a:bodyPr/>
        <a:lstStyle/>
        <a:p>
          <a:endParaRPr lang="en-US"/>
        </a:p>
      </dgm:t>
    </dgm:pt>
    <dgm:pt modelId="{B9AA0029-B366-4FB9-A994-D584096F8D86}">
      <dgm:prSet/>
      <dgm:spPr/>
      <dgm:t>
        <a:bodyPr/>
        <a:lstStyle/>
        <a:p>
          <a:r>
            <a:rPr lang="ru-RU" b="1"/>
            <a:t>НЕ ПЕРЕДАЄТЬСЯ!</a:t>
          </a:r>
          <a:endParaRPr lang="en-US"/>
        </a:p>
      </dgm:t>
    </dgm:pt>
    <dgm:pt modelId="{7E6814CC-3144-45B5-8FF5-E866ECE1493C}" type="parTrans" cxnId="{8D118974-1D92-4EBE-8FC8-CED1E140AA46}">
      <dgm:prSet/>
      <dgm:spPr/>
      <dgm:t>
        <a:bodyPr/>
        <a:lstStyle/>
        <a:p>
          <a:endParaRPr lang="en-US"/>
        </a:p>
      </dgm:t>
    </dgm:pt>
    <dgm:pt modelId="{8BFBCCF9-787C-48F3-95BC-9DB202634C3A}" type="sibTrans" cxnId="{8D118974-1D92-4EBE-8FC8-CED1E140AA46}">
      <dgm:prSet/>
      <dgm:spPr/>
      <dgm:t>
        <a:bodyPr/>
        <a:lstStyle/>
        <a:p>
          <a:endParaRPr lang="en-US"/>
        </a:p>
      </dgm:t>
    </dgm:pt>
    <dgm:pt modelId="{13212D88-FE23-435F-8529-36F301072741}" type="pres">
      <dgm:prSet presAssocID="{45C1844C-6B34-4EA8-BCC6-A104515CC2F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A944DB3-0A21-4DE0-B576-3FC3E8681FE2}" type="pres">
      <dgm:prSet presAssocID="{E31DD523-7E3D-4E00-9CD8-1B2B2FA2A103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F99A4D-1277-496B-A13D-BD2A39550FB8}" type="pres">
      <dgm:prSet presAssocID="{B6D2FB26-4670-43FF-BFDE-6D0C90648021}" presName="sibTrans" presStyleCnt="0"/>
      <dgm:spPr/>
    </dgm:pt>
    <dgm:pt modelId="{C0DB1021-9D3B-4706-AAE6-8677F92A9DEC}" type="pres">
      <dgm:prSet presAssocID="{E96BE83A-3337-4EB8-928B-FD33288A68F7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46C0CE-5308-4032-A0F6-72FA9E3256A0}" type="pres">
      <dgm:prSet presAssocID="{100CABD8-A349-4A17-8A9A-C9FBC45FAF3D}" presName="sibTrans" presStyleCnt="0"/>
      <dgm:spPr/>
    </dgm:pt>
    <dgm:pt modelId="{6DCB1C33-B1B8-44F3-8A5D-3DD84ABAA22D}" type="pres">
      <dgm:prSet presAssocID="{D6839E58-CD59-4849-857F-44FF3C7F404D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265936-4E1F-4E44-8559-17793ACDEAA3}" type="pres">
      <dgm:prSet presAssocID="{036034C9-4F5E-4746-8211-40C643950901}" presName="sibTrans" presStyleCnt="0"/>
      <dgm:spPr/>
    </dgm:pt>
    <dgm:pt modelId="{E7F8DC60-465F-4CC8-9045-CE9E6C4A4959}" type="pres">
      <dgm:prSet presAssocID="{BE6685A8-A1DC-419F-8B37-365DE7C95406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9CFB9B-928E-44B1-9580-C20F22A11F1F}" type="pres">
      <dgm:prSet presAssocID="{4CB982CB-973A-4E64-9371-27539F30FC18}" presName="sibTrans" presStyleCnt="0"/>
      <dgm:spPr/>
    </dgm:pt>
    <dgm:pt modelId="{A579F75C-6BA8-4D45-9800-D23217702E2C}" type="pres">
      <dgm:prSet presAssocID="{DBCA0F07-3266-4418-A30F-41008530502E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EF8E15-4F3F-4633-88CE-EAAFB8F95608}" type="pres">
      <dgm:prSet presAssocID="{14FB8078-8B17-4693-86DC-417A103DD627}" presName="sibTrans" presStyleCnt="0"/>
      <dgm:spPr/>
    </dgm:pt>
    <dgm:pt modelId="{BFF82C22-7870-4ACF-8600-73BC805709A7}" type="pres">
      <dgm:prSet presAssocID="{B9AA0029-B366-4FB9-A994-D584096F8D8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D9E8707-EDBD-4BB1-B423-788DF4650D92}" srcId="{45C1844C-6B34-4EA8-BCC6-A104515CC2FA}" destId="{E31DD523-7E3D-4E00-9CD8-1B2B2FA2A103}" srcOrd="0" destOrd="0" parTransId="{75046379-8A8B-44DC-86E2-A5B5B532E6AB}" sibTransId="{B6D2FB26-4670-43FF-BFDE-6D0C90648021}"/>
    <dgm:cxn modelId="{B0BF0518-DBB4-4EA7-8E11-F03A8D3FD13E}" type="presOf" srcId="{E96BE83A-3337-4EB8-928B-FD33288A68F7}" destId="{C0DB1021-9D3B-4706-AAE6-8677F92A9DEC}" srcOrd="0" destOrd="0" presId="urn:microsoft.com/office/officeart/2005/8/layout/default"/>
    <dgm:cxn modelId="{EDA546E6-64C7-4A8E-991D-154DD7320245}" type="presOf" srcId="{BE6685A8-A1DC-419F-8B37-365DE7C95406}" destId="{E7F8DC60-465F-4CC8-9045-CE9E6C4A4959}" srcOrd="0" destOrd="0" presId="urn:microsoft.com/office/officeart/2005/8/layout/default"/>
    <dgm:cxn modelId="{52BCE9D8-7220-4B9C-BD01-9DD7CD7D5886}" srcId="{45C1844C-6B34-4EA8-BCC6-A104515CC2FA}" destId="{BE6685A8-A1DC-419F-8B37-365DE7C95406}" srcOrd="3" destOrd="0" parTransId="{56248D49-B898-4429-95FF-A1C1D14C63F2}" sibTransId="{4CB982CB-973A-4E64-9371-27539F30FC18}"/>
    <dgm:cxn modelId="{13D503BA-1ACB-4CC9-B2DF-7EB1CC6C6835}" type="presOf" srcId="{B9AA0029-B366-4FB9-A994-D584096F8D86}" destId="{BFF82C22-7870-4ACF-8600-73BC805709A7}" srcOrd="0" destOrd="0" presId="urn:microsoft.com/office/officeart/2005/8/layout/default"/>
    <dgm:cxn modelId="{05C80FED-EB0D-4392-8A55-AC9BE60AFCCE}" type="presOf" srcId="{D6839E58-CD59-4849-857F-44FF3C7F404D}" destId="{6DCB1C33-B1B8-44F3-8A5D-3DD84ABAA22D}" srcOrd="0" destOrd="0" presId="urn:microsoft.com/office/officeart/2005/8/layout/default"/>
    <dgm:cxn modelId="{F34652AC-1A6C-46AA-8119-55CA3C6BA63F}" srcId="{45C1844C-6B34-4EA8-BCC6-A104515CC2FA}" destId="{D6839E58-CD59-4849-857F-44FF3C7F404D}" srcOrd="2" destOrd="0" parTransId="{DEAEAE13-C1C7-42FF-87EE-9A31A8FE31E7}" sibTransId="{036034C9-4F5E-4746-8211-40C643950901}"/>
    <dgm:cxn modelId="{735B9311-C076-4BFA-8FA7-6BF40D4B171A}" type="presOf" srcId="{DBCA0F07-3266-4418-A30F-41008530502E}" destId="{A579F75C-6BA8-4D45-9800-D23217702E2C}" srcOrd="0" destOrd="0" presId="urn:microsoft.com/office/officeart/2005/8/layout/default"/>
    <dgm:cxn modelId="{4B46CFCB-7046-4E51-B366-1F235715303C}" type="presOf" srcId="{45C1844C-6B34-4EA8-BCC6-A104515CC2FA}" destId="{13212D88-FE23-435F-8529-36F301072741}" srcOrd="0" destOrd="0" presId="urn:microsoft.com/office/officeart/2005/8/layout/default"/>
    <dgm:cxn modelId="{8D118974-1D92-4EBE-8FC8-CED1E140AA46}" srcId="{45C1844C-6B34-4EA8-BCC6-A104515CC2FA}" destId="{B9AA0029-B366-4FB9-A994-D584096F8D86}" srcOrd="5" destOrd="0" parTransId="{7E6814CC-3144-45B5-8FF5-E866ECE1493C}" sibTransId="{8BFBCCF9-787C-48F3-95BC-9DB202634C3A}"/>
    <dgm:cxn modelId="{6ADE4A5E-0B9B-48F2-9EB9-A6F55102015C}" type="presOf" srcId="{E31DD523-7E3D-4E00-9CD8-1B2B2FA2A103}" destId="{DA944DB3-0A21-4DE0-B576-3FC3E8681FE2}" srcOrd="0" destOrd="0" presId="urn:microsoft.com/office/officeart/2005/8/layout/default"/>
    <dgm:cxn modelId="{D8334ED0-58F5-4FB3-91C3-297BB2358374}" srcId="{45C1844C-6B34-4EA8-BCC6-A104515CC2FA}" destId="{E96BE83A-3337-4EB8-928B-FD33288A68F7}" srcOrd="1" destOrd="0" parTransId="{E66F3F02-C88D-4128-955D-FD4683B435EE}" sibTransId="{100CABD8-A349-4A17-8A9A-C9FBC45FAF3D}"/>
    <dgm:cxn modelId="{02B8A16E-9147-44B0-9A73-0A5D9F2EBC21}" srcId="{45C1844C-6B34-4EA8-BCC6-A104515CC2FA}" destId="{DBCA0F07-3266-4418-A30F-41008530502E}" srcOrd="4" destOrd="0" parTransId="{0420BD69-3EF2-488C-87D2-92EEEEC1E4DE}" sibTransId="{14FB8078-8B17-4693-86DC-417A103DD627}"/>
    <dgm:cxn modelId="{64FE2E8E-5204-4910-A813-48F1E98D77C4}" type="presParOf" srcId="{13212D88-FE23-435F-8529-36F301072741}" destId="{DA944DB3-0A21-4DE0-B576-3FC3E8681FE2}" srcOrd="0" destOrd="0" presId="urn:microsoft.com/office/officeart/2005/8/layout/default"/>
    <dgm:cxn modelId="{CB49523F-E35B-4FCA-B649-3AF51136661A}" type="presParOf" srcId="{13212D88-FE23-435F-8529-36F301072741}" destId="{99F99A4D-1277-496B-A13D-BD2A39550FB8}" srcOrd="1" destOrd="0" presId="urn:microsoft.com/office/officeart/2005/8/layout/default"/>
    <dgm:cxn modelId="{068A0FDE-68DE-4295-B8F3-BF7EC8510ECD}" type="presParOf" srcId="{13212D88-FE23-435F-8529-36F301072741}" destId="{C0DB1021-9D3B-4706-AAE6-8677F92A9DEC}" srcOrd="2" destOrd="0" presId="urn:microsoft.com/office/officeart/2005/8/layout/default"/>
    <dgm:cxn modelId="{FBA7C857-72FE-45E5-8F4F-96D49C81DCAC}" type="presParOf" srcId="{13212D88-FE23-435F-8529-36F301072741}" destId="{9C46C0CE-5308-4032-A0F6-72FA9E3256A0}" srcOrd="3" destOrd="0" presId="urn:microsoft.com/office/officeart/2005/8/layout/default"/>
    <dgm:cxn modelId="{CBCB8C9D-294A-4767-A562-9A2EDF8AE9F6}" type="presParOf" srcId="{13212D88-FE23-435F-8529-36F301072741}" destId="{6DCB1C33-B1B8-44F3-8A5D-3DD84ABAA22D}" srcOrd="4" destOrd="0" presId="urn:microsoft.com/office/officeart/2005/8/layout/default"/>
    <dgm:cxn modelId="{CF88CCB6-C713-4684-9CC4-F5BD907CD2BB}" type="presParOf" srcId="{13212D88-FE23-435F-8529-36F301072741}" destId="{52265936-4E1F-4E44-8559-17793ACDEAA3}" srcOrd="5" destOrd="0" presId="urn:microsoft.com/office/officeart/2005/8/layout/default"/>
    <dgm:cxn modelId="{6755E040-7A5D-4B24-AA75-4BB6DFEDE3F3}" type="presParOf" srcId="{13212D88-FE23-435F-8529-36F301072741}" destId="{E7F8DC60-465F-4CC8-9045-CE9E6C4A4959}" srcOrd="6" destOrd="0" presId="urn:microsoft.com/office/officeart/2005/8/layout/default"/>
    <dgm:cxn modelId="{8F11664A-7007-40C8-8987-CDB6DD29780C}" type="presParOf" srcId="{13212D88-FE23-435F-8529-36F301072741}" destId="{549CFB9B-928E-44B1-9580-C20F22A11F1F}" srcOrd="7" destOrd="0" presId="urn:microsoft.com/office/officeart/2005/8/layout/default"/>
    <dgm:cxn modelId="{E3131DF1-542B-4085-8891-D04119468BB9}" type="presParOf" srcId="{13212D88-FE23-435F-8529-36F301072741}" destId="{A579F75C-6BA8-4D45-9800-D23217702E2C}" srcOrd="8" destOrd="0" presId="urn:microsoft.com/office/officeart/2005/8/layout/default"/>
    <dgm:cxn modelId="{C6F384CA-47B4-4CD4-82F4-8E5BADE40836}" type="presParOf" srcId="{13212D88-FE23-435F-8529-36F301072741}" destId="{A8EF8E15-4F3F-4633-88CE-EAAFB8F95608}" srcOrd="9" destOrd="0" presId="urn:microsoft.com/office/officeart/2005/8/layout/default"/>
    <dgm:cxn modelId="{B952FA5F-9FC5-49AD-ACA5-87F96459DD7A}" type="presParOf" srcId="{13212D88-FE23-435F-8529-36F301072741}" destId="{BFF82C22-7870-4ACF-8600-73BC805709A7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D5D1B3-4130-4DF1-809F-716C6753F854}" type="doc">
      <dgm:prSet loTypeId="urn:microsoft.com/office/officeart/2008/layout/Lin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3404A3-D794-4A60-AF7D-6119E2285374}">
      <dgm:prSet/>
      <dgm:spPr/>
      <dgm:t>
        <a:bodyPr/>
        <a:lstStyle/>
        <a:p>
          <a:r>
            <a:rPr lang="uk-UA" b="1" dirty="0"/>
            <a:t>Туберкульоз не передається через пил, їжу, брудні руки</a:t>
          </a:r>
          <a:endParaRPr lang="en-US" dirty="0"/>
        </a:p>
      </dgm:t>
    </dgm:pt>
    <dgm:pt modelId="{C7797720-8DD7-4313-8169-E50DE9F3D38B}" type="parTrans" cxnId="{6B34F121-8F99-4AD2-A2AF-DCE68AC1D595}">
      <dgm:prSet/>
      <dgm:spPr/>
      <dgm:t>
        <a:bodyPr/>
        <a:lstStyle/>
        <a:p>
          <a:endParaRPr lang="en-US"/>
        </a:p>
      </dgm:t>
    </dgm:pt>
    <dgm:pt modelId="{99A44BA1-8204-4885-B98B-CACEE5859AC3}" type="sibTrans" cxnId="{6B34F121-8F99-4AD2-A2AF-DCE68AC1D595}">
      <dgm:prSet/>
      <dgm:spPr/>
      <dgm:t>
        <a:bodyPr/>
        <a:lstStyle/>
        <a:p>
          <a:endParaRPr lang="en-US"/>
        </a:p>
      </dgm:t>
    </dgm:pt>
    <dgm:pt modelId="{E7812E84-D912-46EC-8DD4-D938B70120E3}">
      <dgm:prSet/>
      <dgm:spPr/>
      <dgm:t>
        <a:bodyPr/>
        <a:lstStyle/>
        <a:p>
          <a:r>
            <a:rPr lang="uk-UA" b="1" dirty="0"/>
            <a:t>Якщо хворий почав лікування не може нікого заразити</a:t>
          </a:r>
          <a:endParaRPr lang="en-US" dirty="0"/>
        </a:p>
      </dgm:t>
    </dgm:pt>
    <dgm:pt modelId="{650BAC76-D934-40DB-8441-EFA8F3563776}" type="parTrans" cxnId="{F901B013-0E05-4918-A63B-AC5CC98D0733}">
      <dgm:prSet/>
      <dgm:spPr/>
      <dgm:t>
        <a:bodyPr/>
        <a:lstStyle/>
        <a:p>
          <a:endParaRPr lang="en-US"/>
        </a:p>
      </dgm:t>
    </dgm:pt>
    <dgm:pt modelId="{662DEEDC-EEF7-4426-BC83-D62F7A69FC4E}" type="sibTrans" cxnId="{F901B013-0E05-4918-A63B-AC5CC98D0733}">
      <dgm:prSet/>
      <dgm:spPr/>
      <dgm:t>
        <a:bodyPr/>
        <a:lstStyle/>
        <a:p>
          <a:endParaRPr lang="en-US"/>
        </a:p>
      </dgm:t>
    </dgm:pt>
    <dgm:pt modelId="{67361EBF-BE6C-443D-A93C-0DEA7FECA33D}">
      <dgm:prSet/>
      <dgm:spPr/>
      <dgm:t>
        <a:bodyPr/>
        <a:lstStyle/>
        <a:p>
          <a:r>
            <a:rPr lang="uk-UA" b="1" dirty="0"/>
            <a:t>Головним фактором передачі туберкульозної інфекції є повітря</a:t>
          </a:r>
          <a:endParaRPr lang="en-US" dirty="0"/>
        </a:p>
      </dgm:t>
    </dgm:pt>
    <dgm:pt modelId="{698AA71C-6EFD-4C8F-A593-05E882483968}" type="parTrans" cxnId="{73FB3AD4-ED75-41A9-93E8-B128F6FD02A3}">
      <dgm:prSet/>
      <dgm:spPr/>
      <dgm:t>
        <a:bodyPr/>
        <a:lstStyle/>
        <a:p>
          <a:endParaRPr lang="en-US"/>
        </a:p>
      </dgm:t>
    </dgm:pt>
    <dgm:pt modelId="{294FAEFA-A92E-4E8E-BF86-163A57DFF6AF}" type="sibTrans" cxnId="{73FB3AD4-ED75-41A9-93E8-B128F6FD02A3}">
      <dgm:prSet/>
      <dgm:spPr/>
      <dgm:t>
        <a:bodyPr/>
        <a:lstStyle/>
        <a:p>
          <a:endParaRPr lang="en-US"/>
        </a:p>
      </dgm:t>
    </dgm:pt>
    <dgm:pt modelId="{61BC5ECF-D1C2-480F-AC28-6EF0382AEFAB}" type="pres">
      <dgm:prSet presAssocID="{C1D5D1B3-4130-4DF1-809F-716C6753F854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FAA3B0D-1234-4CCC-A9F0-579D6558D956}" type="pres">
      <dgm:prSet presAssocID="{1F3404A3-D794-4A60-AF7D-6119E2285374}" presName="thickLine" presStyleLbl="alignNode1" presStyleIdx="0" presStyleCnt="3"/>
      <dgm:spPr/>
    </dgm:pt>
    <dgm:pt modelId="{B9E56365-1895-4E81-97DC-F601783CDB8E}" type="pres">
      <dgm:prSet presAssocID="{1F3404A3-D794-4A60-AF7D-6119E2285374}" presName="horz1" presStyleCnt="0"/>
      <dgm:spPr/>
    </dgm:pt>
    <dgm:pt modelId="{92610076-A612-4F75-8E6A-FEAF9EF3E32A}" type="pres">
      <dgm:prSet presAssocID="{1F3404A3-D794-4A60-AF7D-6119E2285374}" presName="tx1" presStyleLbl="revTx" presStyleIdx="0" presStyleCnt="3"/>
      <dgm:spPr/>
      <dgm:t>
        <a:bodyPr/>
        <a:lstStyle/>
        <a:p>
          <a:endParaRPr lang="ru-RU"/>
        </a:p>
      </dgm:t>
    </dgm:pt>
    <dgm:pt modelId="{A71E45F8-8A50-4C41-8222-F8B322A3E754}" type="pres">
      <dgm:prSet presAssocID="{1F3404A3-D794-4A60-AF7D-6119E2285374}" presName="vert1" presStyleCnt="0"/>
      <dgm:spPr/>
    </dgm:pt>
    <dgm:pt modelId="{0411320D-693D-4C79-8F2F-0B3C61051F80}" type="pres">
      <dgm:prSet presAssocID="{E7812E84-D912-46EC-8DD4-D938B70120E3}" presName="thickLine" presStyleLbl="alignNode1" presStyleIdx="1" presStyleCnt="3"/>
      <dgm:spPr/>
    </dgm:pt>
    <dgm:pt modelId="{8F2503F7-736D-47D3-B0E0-17989599D7BF}" type="pres">
      <dgm:prSet presAssocID="{E7812E84-D912-46EC-8DD4-D938B70120E3}" presName="horz1" presStyleCnt="0"/>
      <dgm:spPr/>
    </dgm:pt>
    <dgm:pt modelId="{D6A0A7CC-AB13-4E2A-B67B-A7A2C6BFDD5B}" type="pres">
      <dgm:prSet presAssocID="{E7812E84-D912-46EC-8DD4-D938B70120E3}" presName="tx1" presStyleLbl="revTx" presStyleIdx="1" presStyleCnt="3"/>
      <dgm:spPr/>
      <dgm:t>
        <a:bodyPr/>
        <a:lstStyle/>
        <a:p>
          <a:endParaRPr lang="ru-RU"/>
        </a:p>
      </dgm:t>
    </dgm:pt>
    <dgm:pt modelId="{F2468C2A-DBE5-4455-AA3A-5DD40AD16177}" type="pres">
      <dgm:prSet presAssocID="{E7812E84-D912-46EC-8DD4-D938B70120E3}" presName="vert1" presStyleCnt="0"/>
      <dgm:spPr/>
    </dgm:pt>
    <dgm:pt modelId="{58EB2163-9432-411C-B9B4-6FA61B27EE97}" type="pres">
      <dgm:prSet presAssocID="{67361EBF-BE6C-443D-A93C-0DEA7FECA33D}" presName="thickLine" presStyleLbl="alignNode1" presStyleIdx="2" presStyleCnt="3"/>
      <dgm:spPr/>
    </dgm:pt>
    <dgm:pt modelId="{F05AE711-F8FC-4AE5-8A54-528A8423B2AD}" type="pres">
      <dgm:prSet presAssocID="{67361EBF-BE6C-443D-A93C-0DEA7FECA33D}" presName="horz1" presStyleCnt="0"/>
      <dgm:spPr/>
    </dgm:pt>
    <dgm:pt modelId="{FEA04767-2A48-47BA-B4C1-6DCBE42A7B83}" type="pres">
      <dgm:prSet presAssocID="{67361EBF-BE6C-443D-A93C-0DEA7FECA33D}" presName="tx1" presStyleLbl="revTx" presStyleIdx="2" presStyleCnt="3"/>
      <dgm:spPr/>
      <dgm:t>
        <a:bodyPr/>
        <a:lstStyle/>
        <a:p>
          <a:endParaRPr lang="ru-RU"/>
        </a:p>
      </dgm:t>
    </dgm:pt>
    <dgm:pt modelId="{9E411567-4828-4DED-A0E4-126A984C45B0}" type="pres">
      <dgm:prSet presAssocID="{67361EBF-BE6C-443D-A93C-0DEA7FECA33D}" presName="vert1" presStyleCnt="0"/>
      <dgm:spPr/>
    </dgm:pt>
  </dgm:ptLst>
  <dgm:cxnLst>
    <dgm:cxn modelId="{F901B013-0E05-4918-A63B-AC5CC98D0733}" srcId="{C1D5D1B3-4130-4DF1-809F-716C6753F854}" destId="{E7812E84-D912-46EC-8DD4-D938B70120E3}" srcOrd="1" destOrd="0" parTransId="{650BAC76-D934-40DB-8441-EFA8F3563776}" sibTransId="{662DEEDC-EEF7-4426-BC83-D62F7A69FC4E}"/>
    <dgm:cxn modelId="{73FB3AD4-ED75-41A9-93E8-B128F6FD02A3}" srcId="{C1D5D1B3-4130-4DF1-809F-716C6753F854}" destId="{67361EBF-BE6C-443D-A93C-0DEA7FECA33D}" srcOrd="2" destOrd="0" parTransId="{698AA71C-6EFD-4C8F-A593-05E882483968}" sibTransId="{294FAEFA-A92E-4E8E-BF86-163A57DFF6AF}"/>
    <dgm:cxn modelId="{BC98D1D2-0ABA-42E6-988B-FCA73FE24E57}" type="presOf" srcId="{C1D5D1B3-4130-4DF1-809F-716C6753F854}" destId="{61BC5ECF-D1C2-480F-AC28-6EF0382AEFAB}" srcOrd="0" destOrd="0" presId="urn:microsoft.com/office/officeart/2008/layout/LinedList"/>
    <dgm:cxn modelId="{6B34F121-8F99-4AD2-A2AF-DCE68AC1D595}" srcId="{C1D5D1B3-4130-4DF1-809F-716C6753F854}" destId="{1F3404A3-D794-4A60-AF7D-6119E2285374}" srcOrd="0" destOrd="0" parTransId="{C7797720-8DD7-4313-8169-E50DE9F3D38B}" sibTransId="{99A44BA1-8204-4885-B98B-CACEE5859AC3}"/>
    <dgm:cxn modelId="{BD42D569-A2AB-47AE-8A55-3914B336CFF0}" type="presOf" srcId="{1F3404A3-D794-4A60-AF7D-6119E2285374}" destId="{92610076-A612-4F75-8E6A-FEAF9EF3E32A}" srcOrd="0" destOrd="0" presId="urn:microsoft.com/office/officeart/2008/layout/LinedList"/>
    <dgm:cxn modelId="{7CF274EB-2D91-4C82-9385-AB860C1BAB9A}" type="presOf" srcId="{67361EBF-BE6C-443D-A93C-0DEA7FECA33D}" destId="{FEA04767-2A48-47BA-B4C1-6DCBE42A7B83}" srcOrd="0" destOrd="0" presId="urn:microsoft.com/office/officeart/2008/layout/LinedList"/>
    <dgm:cxn modelId="{DC3C3C7A-56CD-4F5C-8728-4E87FC193F14}" type="presOf" srcId="{E7812E84-D912-46EC-8DD4-D938B70120E3}" destId="{D6A0A7CC-AB13-4E2A-B67B-A7A2C6BFDD5B}" srcOrd="0" destOrd="0" presId="urn:microsoft.com/office/officeart/2008/layout/LinedList"/>
    <dgm:cxn modelId="{507B1057-C1D9-4056-90D5-260336BE914E}" type="presParOf" srcId="{61BC5ECF-D1C2-480F-AC28-6EF0382AEFAB}" destId="{4FAA3B0D-1234-4CCC-A9F0-579D6558D956}" srcOrd="0" destOrd="0" presId="urn:microsoft.com/office/officeart/2008/layout/LinedList"/>
    <dgm:cxn modelId="{D093EB0F-DC94-49E2-8CF2-77FAEA2A1359}" type="presParOf" srcId="{61BC5ECF-D1C2-480F-AC28-6EF0382AEFAB}" destId="{B9E56365-1895-4E81-97DC-F601783CDB8E}" srcOrd="1" destOrd="0" presId="urn:microsoft.com/office/officeart/2008/layout/LinedList"/>
    <dgm:cxn modelId="{47DD13BE-9AD4-4660-9EF9-AE31844AC016}" type="presParOf" srcId="{B9E56365-1895-4E81-97DC-F601783CDB8E}" destId="{92610076-A612-4F75-8E6A-FEAF9EF3E32A}" srcOrd="0" destOrd="0" presId="urn:microsoft.com/office/officeart/2008/layout/LinedList"/>
    <dgm:cxn modelId="{85A455E9-6410-4DA8-BBE0-17599597BA1D}" type="presParOf" srcId="{B9E56365-1895-4E81-97DC-F601783CDB8E}" destId="{A71E45F8-8A50-4C41-8222-F8B322A3E754}" srcOrd="1" destOrd="0" presId="urn:microsoft.com/office/officeart/2008/layout/LinedList"/>
    <dgm:cxn modelId="{B86C4669-487C-4E95-955A-E6F581B63BA3}" type="presParOf" srcId="{61BC5ECF-D1C2-480F-AC28-6EF0382AEFAB}" destId="{0411320D-693D-4C79-8F2F-0B3C61051F80}" srcOrd="2" destOrd="0" presId="urn:microsoft.com/office/officeart/2008/layout/LinedList"/>
    <dgm:cxn modelId="{72DE1111-0DE8-4CB6-9525-2C29C2960934}" type="presParOf" srcId="{61BC5ECF-D1C2-480F-AC28-6EF0382AEFAB}" destId="{8F2503F7-736D-47D3-B0E0-17989599D7BF}" srcOrd="3" destOrd="0" presId="urn:microsoft.com/office/officeart/2008/layout/LinedList"/>
    <dgm:cxn modelId="{1DF61BCD-7A3D-4585-8829-E1513ECEFB95}" type="presParOf" srcId="{8F2503F7-736D-47D3-B0E0-17989599D7BF}" destId="{D6A0A7CC-AB13-4E2A-B67B-A7A2C6BFDD5B}" srcOrd="0" destOrd="0" presId="urn:microsoft.com/office/officeart/2008/layout/LinedList"/>
    <dgm:cxn modelId="{F3BC3E94-1841-4FFF-A88F-CFB76EEA9976}" type="presParOf" srcId="{8F2503F7-736D-47D3-B0E0-17989599D7BF}" destId="{F2468C2A-DBE5-4455-AA3A-5DD40AD16177}" srcOrd="1" destOrd="0" presId="urn:microsoft.com/office/officeart/2008/layout/LinedList"/>
    <dgm:cxn modelId="{C5A7A818-DBA0-47FA-9DD0-394CF8B46A3A}" type="presParOf" srcId="{61BC5ECF-D1C2-480F-AC28-6EF0382AEFAB}" destId="{58EB2163-9432-411C-B9B4-6FA61B27EE97}" srcOrd="4" destOrd="0" presId="urn:microsoft.com/office/officeart/2008/layout/LinedList"/>
    <dgm:cxn modelId="{ED3E1621-5CC2-4B01-8074-5B315F503A3A}" type="presParOf" srcId="{61BC5ECF-D1C2-480F-AC28-6EF0382AEFAB}" destId="{F05AE711-F8FC-4AE5-8A54-528A8423B2AD}" srcOrd="5" destOrd="0" presId="urn:microsoft.com/office/officeart/2008/layout/LinedList"/>
    <dgm:cxn modelId="{E40756F1-D058-474C-890B-D3DD9DE2EB6A}" type="presParOf" srcId="{F05AE711-F8FC-4AE5-8A54-528A8423B2AD}" destId="{FEA04767-2A48-47BA-B4C1-6DCBE42A7B83}" srcOrd="0" destOrd="0" presId="urn:microsoft.com/office/officeart/2008/layout/LinedList"/>
    <dgm:cxn modelId="{4D81C58C-216B-4C34-8F8B-EB6EA51BAFC5}" type="presParOf" srcId="{F05AE711-F8FC-4AE5-8A54-528A8423B2AD}" destId="{9E411567-4828-4DED-A0E4-126A984C45B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944DB3-0A21-4DE0-B576-3FC3E8681FE2}">
      <dsp:nvSpPr>
        <dsp:cNvPr id="0" name=""/>
        <dsp:cNvSpPr/>
      </dsp:nvSpPr>
      <dsp:spPr>
        <a:xfrm>
          <a:off x="663" y="449662"/>
          <a:ext cx="2587898" cy="155273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err="1"/>
            <a:t>Аліментарний</a:t>
          </a:r>
          <a:r>
            <a:rPr lang="ru-RU" sz="2900" b="1" kern="1200" dirty="0"/>
            <a:t> шлях  </a:t>
          </a:r>
          <a:endParaRPr lang="en-US" sz="2900" kern="1200" dirty="0"/>
        </a:p>
      </dsp:txBody>
      <dsp:txXfrm>
        <a:off x="663" y="449662"/>
        <a:ext cx="2587898" cy="1552739"/>
      </dsp:txXfrm>
    </dsp:sp>
    <dsp:sp modelId="{C0DB1021-9D3B-4706-AAE6-8677F92A9DEC}">
      <dsp:nvSpPr>
        <dsp:cNvPr id="0" name=""/>
        <dsp:cNvSpPr/>
      </dsp:nvSpPr>
      <dsp:spPr>
        <a:xfrm>
          <a:off x="2847352" y="449662"/>
          <a:ext cx="2587898" cy="155273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/>
            <a:t>НЕ ПЕРЕДАЄТЬСЯ!</a:t>
          </a:r>
          <a:endParaRPr lang="en-US" sz="2900" kern="1200" dirty="0"/>
        </a:p>
      </dsp:txBody>
      <dsp:txXfrm>
        <a:off x="2847352" y="449662"/>
        <a:ext cx="2587898" cy="1552739"/>
      </dsp:txXfrm>
    </dsp:sp>
    <dsp:sp modelId="{6DCB1C33-B1B8-44F3-8A5D-3DD84ABAA22D}">
      <dsp:nvSpPr>
        <dsp:cNvPr id="0" name=""/>
        <dsp:cNvSpPr/>
      </dsp:nvSpPr>
      <dsp:spPr>
        <a:xfrm>
          <a:off x="663" y="2261191"/>
          <a:ext cx="2587898" cy="155273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/>
            <a:t>Контактний шлях    </a:t>
          </a:r>
          <a:endParaRPr lang="en-US" sz="2900" kern="1200"/>
        </a:p>
      </dsp:txBody>
      <dsp:txXfrm>
        <a:off x="663" y="2261191"/>
        <a:ext cx="2587898" cy="1552739"/>
      </dsp:txXfrm>
    </dsp:sp>
    <dsp:sp modelId="{E7F8DC60-465F-4CC8-9045-CE9E6C4A4959}">
      <dsp:nvSpPr>
        <dsp:cNvPr id="0" name=""/>
        <dsp:cNvSpPr/>
      </dsp:nvSpPr>
      <dsp:spPr>
        <a:xfrm>
          <a:off x="2847352" y="2261191"/>
          <a:ext cx="2587898" cy="155273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/>
            <a:t>НЕ ПЕРЕДАЄТЬСЯ!</a:t>
          </a:r>
          <a:endParaRPr lang="en-US" sz="2900" kern="1200"/>
        </a:p>
      </dsp:txBody>
      <dsp:txXfrm>
        <a:off x="2847352" y="2261191"/>
        <a:ext cx="2587898" cy="1552739"/>
      </dsp:txXfrm>
    </dsp:sp>
    <dsp:sp modelId="{A579F75C-6BA8-4D45-9800-D23217702E2C}">
      <dsp:nvSpPr>
        <dsp:cNvPr id="0" name=""/>
        <dsp:cNvSpPr/>
      </dsp:nvSpPr>
      <dsp:spPr>
        <a:xfrm>
          <a:off x="663" y="4072721"/>
          <a:ext cx="2587898" cy="155273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/>
            <a:t>Вертикальний шлях</a:t>
          </a:r>
          <a:endParaRPr lang="en-US" sz="2900" kern="1200"/>
        </a:p>
      </dsp:txBody>
      <dsp:txXfrm>
        <a:off x="663" y="4072721"/>
        <a:ext cx="2587898" cy="1552739"/>
      </dsp:txXfrm>
    </dsp:sp>
    <dsp:sp modelId="{BFF82C22-7870-4ACF-8600-73BC805709A7}">
      <dsp:nvSpPr>
        <dsp:cNvPr id="0" name=""/>
        <dsp:cNvSpPr/>
      </dsp:nvSpPr>
      <dsp:spPr>
        <a:xfrm>
          <a:off x="2847352" y="4072721"/>
          <a:ext cx="2587898" cy="155273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/>
            <a:t>НЕ ПЕРЕДАЄТЬСЯ!</a:t>
          </a:r>
          <a:endParaRPr lang="en-US" sz="2900" kern="1200"/>
        </a:p>
      </dsp:txBody>
      <dsp:txXfrm>
        <a:off x="2847352" y="4072721"/>
        <a:ext cx="2587898" cy="15527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47ED5-4686-4BAE-9212-9CA005ED446A}" type="datetimeFigureOut">
              <a:rPr lang="ru-RU" smtClean="0"/>
              <a:t>10.08.2021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6372A8-530C-48E7-92E1-ED40E0C2C8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2682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F24DCC-35FD-4B7E-A868-6920BE4AA310}" type="datetimeFigureOut">
              <a:rPr lang="ru-RU" smtClean="0"/>
              <a:t>10.08.2021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7870EA-BEA5-4ECA-95A2-486A7944E2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999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870EA-BEA5-4ECA-95A2-486A7944E22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7236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870EA-BEA5-4ECA-95A2-486A7944E22B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602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870EA-BEA5-4ECA-95A2-486A7944E22B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6712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870EA-BEA5-4ECA-95A2-486A7944E22B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7537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870EA-BEA5-4ECA-95A2-486A7944E22B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286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870EA-BEA5-4ECA-95A2-486A7944E22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062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870EA-BEA5-4ECA-95A2-486A7944E22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188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870EA-BEA5-4ECA-95A2-486A7944E22B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17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870EA-BEA5-4ECA-95A2-486A7944E22B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49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870EA-BEA5-4ECA-95A2-486A7944E22B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392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870EA-BEA5-4ECA-95A2-486A7944E22B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689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870EA-BEA5-4ECA-95A2-486A7944E22B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6683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870EA-BEA5-4ECA-95A2-486A7944E22B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279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36285"/>
            <a:ext cx="3733800" cy="999289"/>
          </a:xfrm>
          <a:prstGeom prst="rect">
            <a:avLst/>
          </a:prstGeom>
        </p:spPr>
      </p:pic>
      <p:sp>
        <p:nvSpPr>
          <p:cNvPr id="35" name="Текст 34"/>
          <p:cNvSpPr>
            <a:spLocks noGrp="1"/>
          </p:cNvSpPr>
          <p:nvPr>
            <p:ph type="body" sz="quarter" idx="11" hasCustomPrompt="1"/>
          </p:nvPr>
        </p:nvSpPr>
        <p:spPr>
          <a:xfrm>
            <a:off x="693749" y="4544203"/>
            <a:ext cx="7314870" cy="31115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600"/>
              </a:spcBef>
              <a:buNone/>
              <a:defRPr sz="1400" baseline="0"/>
            </a:lvl1pPr>
          </a:lstStyle>
          <a:p>
            <a:pPr algn="l">
              <a:spcBef>
                <a:spcPts val="600"/>
              </a:spcBef>
            </a:pPr>
            <a:r>
              <a:rPr lang="uk-UA" sz="1400" kern="1200" dirty="0">
                <a:solidFill>
                  <a:srgbClr val="004188"/>
                </a:solidFill>
                <a:latin typeface="Museo Sans Cyrl 500" panose="02000000000000000000" pitchFamily="50" charset="-52"/>
                <a:ea typeface="+mn-ea"/>
                <a:cs typeface="+mn-cs"/>
              </a:rPr>
              <a:t>Посада спікера</a:t>
            </a:r>
            <a:endParaRPr lang="en-US" sz="1400" kern="1200" dirty="0">
              <a:solidFill>
                <a:srgbClr val="004188"/>
              </a:solidFill>
              <a:latin typeface="Museo Sans Cyrl 500" panose="02000000000000000000" pitchFamily="50" charset="-52"/>
              <a:ea typeface="+mn-ea"/>
              <a:cs typeface="+mn-cs"/>
            </a:endParaRPr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685032" y="4052066"/>
            <a:ext cx="7323587" cy="5397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600"/>
              </a:spcBef>
              <a:buNone/>
              <a:defRPr>
                <a:latin typeface="Museo Sans Cyrl 900" panose="02000000000000000000" charset="-52"/>
              </a:defRPr>
            </a:lvl1pPr>
          </a:lstStyle>
          <a:p>
            <a:pPr marL="0" algn="l" defTabSz="914400" rtl="0" eaLnBrk="1" latinLnBrk="0" hangingPunct="1">
              <a:spcBef>
                <a:spcPts val="600"/>
              </a:spcBef>
            </a:pPr>
            <a:r>
              <a:rPr lang="uk-UA" sz="2800" kern="1200" dirty="0">
                <a:solidFill>
                  <a:srgbClr val="004188"/>
                </a:solidFill>
                <a:latin typeface="Museo Sans Cyrl 900" panose="02000000000000000000" pitchFamily="50" charset="-52"/>
                <a:ea typeface="+mn-ea"/>
                <a:cs typeface="+mn-cs"/>
              </a:rPr>
              <a:t>Ім’я спікера</a:t>
            </a:r>
            <a:endParaRPr lang="en-US" sz="2800" kern="1200" dirty="0">
              <a:solidFill>
                <a:srgbClr val="004188"/>
              </a:solidFill>
              <a:latin typeface="Museo Sans Cyrl 900" panose="02000000000000000000" pitchFamily="50" charset="-52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09F06A5-5062-4C08-8F8F-E2FAD19C5AA8}"/>
              </a:ext>
            </a:extLst>
          </p:cNvPr>
          <p:cNvSpPr txBox="1"/>
          <p:nvPr userDrawn="1"/>
        </p:nvSpPr>
        <p:spPr>
          <a:xfrm>
            <a:off x="682652" y="6019800"/>
            <a:ext cx="857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dirty="0">
                <a:solidFill>
                  <a:srgbClr val="004188"/>
                </a:solidFill>
                <a:latin typeface="Museo Sans Cyrl 500" panose="02000000000000000000" pitchFamily="50" charset="-52"/>
              </a:rPr>
              <a:t>2020</a:t>
            </a:r>
            <a:endParaRPr lang="en-US" sz="2000" dirty="0" err="1">
              <a:solidFill>
                <a:srgbClr val="004188"/>
              </a:solidFill>
              <a:latin typeface="Museo Sans Cyrl 500" panose="02000000000000000000" pitchFamily="50" charset="-52"/>
            </a:endParaRPr>
          </a:p>
        </p:txBody>
      </p:sp>
      <p:sp>
        <p:nvSpPr>
          <p:cNvPr id="16" name="Заголовок 5"/>
          <p:cNvSpPr>
            <a:spLocks noGrp="1"/>
          </p:cNvSpPr>
          <p:nvPr>
            <p:ph type="ctrTitle" hasCustomPrompt="1"/>
          </p:nvPr>
        </p:nvSpPr>
        <p:spPr>
          <a:xfrm>
            <a:off x="707747" y="2404678"/>
            <a:ext cx="10744200" cy="73866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4800" dirty="0"/>
              <a:t>Заголовок слайда</a:t>
            </a:r>
            <a:endParaRPr lang="uk-UA" sz="4000" dirty="0">
              <a:solidFill>
                <a:srgbClr val="004188"/>
              </a:solidFill>
              <a:latin typeface="Museo Sans Cyrl 900" panose="020000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90663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E358F6-A618-49A4-8CD1-B6587DABC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91B5EE9-7474-424D-BA10-4909EC0FE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46419-6665-4D93-A8E8-B1331677BCF7}" type="datetimeFigureOut">
              <a:rPr lang="ru-RU" smtClean="0"/>
              <a:t>10.08.2021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B0446CA-11A5-471D-A9C0-1E91D7E9F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A8663BB0-FF39-4593-9BE1-66103AFE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B57BC-0C85-4090-B168-1E13552144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346560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9D373CA5-3B82-4F70-A3A9-30F3C578F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46419-6665-4D93-A8E8-B1331677BCF7}" type="datetimeFigureOut">
              <a:rPr lang="ru-RU" smtClean="0"/>
              <a:t>10.08.2021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5778806F-FF04-451D-A840-455C82697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0B6936B-D116-4A5C-904D-9EEA55AAD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B57BC-0C85-4090-B168-1E13552144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036688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5F9059-C24A-4C10-94B6-0E6429432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D375AC4-F4CB-46CA-916D-1440AB11F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9C4BAAE-C269-44EA-A414-22C96EE7C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8731281-A502-4FE4-AEC3-0049013CC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46419-6665-4D93-A8E8-B1331677BCF7}" type="datetimeFigureOut">
              <a:rPr lang="ru-RU" smtClean="0"/>
              <a:t>10.08.2021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C175C3E-FAF3-4482-953B-AC419F30D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C3F8C93-440D-4C3D-9D32-9083A2F66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B57BC-0C85-4090-B168-1E13552144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570961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FAB66F3-73FF-4E48-8281-77930382C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9D75826C-3CAA-4EA1-9558-B24339AF96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0F203DB-FA4D-4C7C-8867-C495AA849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1DC8870-A454-4503-93F6-305E4F5F7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46419-6665-4D93-A8E8-B1331677BCF7}" type="datetimeFigureOut">
              <a:rPr lang="ru-RU" smtClean="0"/>
              <a:t>10.08.2021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2376D4D-BA3F-452B-84CB-44A82B4F7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4CE9219-A638-4391-AD20-6B3EDE761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B57BC-0C85-4090-B168-1E13552144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531912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F2377B-77AC-448C-8C0C-29F4BC692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11D3B92-3E0D-44A6-A979-E039A237CE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BDA3AF-9191-492C-B97F-7AF1EF309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46419-6665-4D93-A8E8-B1331677BCF7}" type="datetimeFigureOut">
              <a:rPr lang="ru-RU" smtClean="0"/>
              <a:t>10.08.2021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3DA63CD-9F70-4608-A0A5-5A8D356B7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B5A7A0E-5BB6-4C6F-8EA9-D2E74FC23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B57BC-0C85-4090-B168-1E13552144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117503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199F99C1-C13D-4DDB-B58A-09493EF717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4447B3B-B791-4C15-A192-AD1992DC89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0F7E19A-C2A6-4F22-97FB-CF93BEB31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46419-6665-4D93-A8E8-B1331677BCF7}" type="datetimeFigureOut">
              <a:rPr lang="ru-RU" smtClean="0"/>
              <a:t>10.08.2021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AE75355-7C0F-46B8-B8AD-9E258C3C4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9C0BD7B-B4F5-436C-865B-ADE9583E0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B57BC-0C85-4090-B168-1E13552144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115048"/>
      </p:ext>
    </p:extLst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36285"/>
            <a:ext cx="3733800" cy="999289"/>
          </a:xfrm>
          <a:prstGeom prst="rect">
            <a:avLst/>
          </a:prstGeom>
        </p:spPr>
      </p:pic>
      <p:sp>
        <p:nvSpPr>
          <p:cNvPr id="35" name="Текст 34"/>
          <p:cNvSpPr>
            <a:spLocks noGrp="1"/>
          </p:cNvSpPr>
          <p:nvPr>
            <p:ph type="body" sz="quarter" idx="11" hasCustomPrompt="1"/>
          </p:nvPr>
        </p:nvSpPr>
        <p:spPr>
          <a:xfrm>
            <a:off x="693749" y="4544203"/>
            <a:ext cx="7314870" cy="31115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600"/>
              </a:spcBef>
              <a:buNone/>
              <a:defRPr sz="1400" baseline="0"/>
            </a:lvl1pPr>
          </a:lstStyle>
          <a:p>
            <a:pPr algn="l">
              <a:spcBef>
                <a:spcPts val="600"/>
              </a:spcBef>
            </a:pPr>
            <a:r>
              <a:rPr lang="uk-UA" sz="1400" kern="1200" dirty="0">
                <a:solidFill>
                  <a:srgbClr val="004188"/>
                </a:solidFill>
                <a:latin typeface="Museo Sans Cyrl 500" panose="02000000000000000000" pitchFamily="50" charset="-52"/>
                <a:ea typeface="+mn-ea"/>
                <a:cs typeface="+mn-cs"/>
              </a:rPr>
              <a:t>Посада спікера</a:t>
            </a:r>
            <a:endParaRPr lang="en-US" sz="1400" kern="1200" dirty="0">
              <a:solidFill>
                <a:srgbClr val="004188"/>
              </a:solidFill>
              <a:latin typeface="Museo Sans Cyrl 500" panose="02000000000000000000" pitchFamily="50" charset="-52"/>
              <a:ea typeface="+mn-ea"/>
              <a:cs typeface="+mn-cs"/>
            </a:endParaRPr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685032" y="4052066"/>
            <a:ext cx="7323587" cy="5397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600"/>
              </a:spcBef>
              <a:buNone/>
              <a:defRPr>
                <a:latin typeface="Museo Sans Cyrl 900" panose="02000000000000000000" charset="-52"/>
              </a:defRPr>
            </a:lvl1pPr>
          </a:lstStyle>
          <a:p>
            <a:pPr marL="0" algn="l" defTabSz="914400" rtl="0" eaLnBrk="1" latinLnBrk="0" hangingPunct="1">
              <a:spcBef>
                <a:spcPts val="600"/>
              </a:spcBef>
            </a:pPr>
            <a:r>
              <a:rPr lang="uk-UA" sz="2800" kern="1200" dirty="0">
                <a:solidFill>
                  <a:srgbClr val="004188"/>
                </a:solidFill>
                <a:latin typeface="Museo Sans Cyrl 900" panose="02000000000000000000" pitchFamily="50" charset="-52"/>
                <a:ea typeface="+mn-ea"/>
                <a:cs typeface="+mn-cs"/>
              </a:rPr>
              <a:t>Ім’я спікера</a:t>
            </a:r>
            <a:endParaRPr lang="en-US" sz="2800" kern="1200" dirty="0">
              <a:solidFill>
                <a:srgbClr val="004188"/>
              </a:solidFill>
              <a:latin typeface="Museo Sans Cyrl 900" panose="02000000000000000000" pitchFamily="50" charset="-52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09F06A5-5062-4C08-8F8F-E2FAD19C5AA8}"/>
              </a:ext>
            </a:extLst>
          </p:cNvPr>
          <p:cNvSpPr txBox="1"/>
          <p:nvPr userDrawn="1"/>
        </p:nvSpPr>
        <p:spPr>
          <a:xfrm>
            <a:off x="682652" y="6019800"/>
            <a:ext cx="857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dirty="0">
                <a:solidFill>
                  <a:srgbClr val="004188"/>
                </a:solidFill>
                <a:latin typeface="Museo Sans Cyrl 500" panose="02000000000000000000" pitchFamily="50" charset="-52"/>
              </a:rPr>
              <a:t>2020</a:t>
            </a:r>
            <a:endParaRPr lang="en-US" sz="2000" dirty="0" err="1">
              <a:solidFill>
                <a:srgbClr val="004188"/>
              </a:solidFill>
              <a:latin typeface="Museo Sans Cyrl 500" panose="02000000000000000000" pitchFamily="50" charset="-52"/>
            </a:endParaRPr>
          </a:p>
        </p:txBody>
      </p:sp>
      <p:sp>
        <p:nvSpPr>
          <p:cNvPr id="16" name="Заголовок 5"/>
          <p:cNvSpPr>
            <a:spLocks noGrp="1"/>
          </p:cNvSpPr>
          <p:nvPr>
            <p:ph type="ctrTitle" hasCustomPrompt="1"/>
          </p:nvPr>
        </p:nvSpPr>
        <p:spPr>
          <a:xfrm>
            <a:off x="707747" y="2404678"/>
            <a:ext cx="10744200" cy="73866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4800" dirty="0"/>
              <a:t>Заголовок слайда</a:t>
            </a:r>
            <a:endParaRPr lang="uk-UA" sz="4000" dirty="0">
              <a:solidFill>
                <a:srgbClr val="004188"/>
              </a:solidFill>
              <a:latin typeface="Museo Sans Cyrl 900" panose="020000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2279871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75" y="386897"/>
            <a:ext cx="1970740" cy="673993"/>
          </a:xfrm>
          <a:prstGeom prst="rect">
            <a:avLst/>
          </a:prstGeom>
        </p:spPr>
      </p:pic>
      <p:sp>
        <p:nvSpPr>
          <p:cNvPr id="5" name="Текст 9"/>
          <p:cNvSpPr>
            <a:spLocks noGrp="1"/>
          </p:cNvSpPr>
          <p:nvPr>
            <p:ph type="body" sz="quarter" idx="10" hasCustomPrompt="1"/>
          </p:nvPr>
        </p:nvSpPr>
        <p:spPr>
          <a:xfrm>
            <a:off x="320703" y="1441832"/>
            <a:ext cx="11550594" cy="366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latin typeface="+mj-lt"/>
              </a:defRPr>
            </a:lvl1pPr>
          </a:lstStyle>
          <a:p>
            <a:r>
              <a:rPr lang="uk-UA" dirty="0">
                <a:solidFill>
                  <a:srgbClr val="004188"/>
                </a:solidFill>
                <a:latin typeface="+mj-lt"/>
              </a:rPr>
              <a:t>Заголовок слайда</a:t>
            </a:r>
            <a:endParaRPr lang="nl-NL" dirty="0">
              <a:solidFill>
                <a:srgbClr val="004188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76429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nts usage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9"/>
          <p:cNvSpPr>
            <a:spLocks noGrp="1"/>
          </p:cNvSpPr>
          <p:nvPr>
            <p:ph type="body" sz="quarter" idx="10" hasCustomPrompt="1"/>
          </p:nvPr>
        </p:nvSpPr>
        <p:spPr>
          <a:xfrm>
            <a:off x="320703" y="1441832"/>
            <a:ext cx="11550594" cy="366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latin typeface="+mj-lt"/>
              </a:defRPr>
            </a:lvl1pPr>
          </a:lstStyle>
          <a:p>
            <a:r>
              <a:rPr lang="uk-UA" dirty="0">
                <a:solidFill>
                  <a:srgbClr val="004188"/>
                </a:solidFill>
                <a:latin typeface="+mj-lt"/>
              </a:rPr>
              <a:t>Приклад використання шрифтів </a:t>
            </a:r>
            <a:endParaRPr lang="nl-NL" dirty="0">
              <a:solidFill>
                <a:srgbClr val="004188"/>
              </a:solidFill>
              <a:latin typeface="+mj-lt"/>
            </a:endParaRPr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2017343" y="3272071"/>
            <a:ext cx="3331992" cy="378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dirty="0" smtClean="0">
                <a:latin typeface="Museo Sans Cyrl 700" panose="02000000000000000000" pitchFamily="50" charset="-5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Museo</a:t>
            </a:r>
            <a:r>
              <a:rPr lang="en-US" dirty="0"/>
              <a:t> Sans </a:t>
            </a:r>
            <a:r>
              <a:rPr lang="en-US" dirty="0" err="1"/>
              <a:t>Cyrl</a:t>
            </a:r>
            <a:r>
              <a:rPr lang="en-US" dirty="0"/>
              <a:t> 700</a:t>
            </a:r>
          </a:p>
        </p:txBody>
      </p:sp>
      <p:sp>
        <p:nvSpPr>
          <p:cNvPr id="9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2017343" y="3747647"/>
            <a:ext cx="3331992" cy="22239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dirty="0" smtClean="0">
                <a:latin typeface="Museo Sans Cyrl 300" panose="02000000000000000000" pitchFamily="50" charset="-5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Museo</a:t>
            </a:r>
            <a:r>
              <a:rPr lang="en-US" dirty="0"/>
              <a:t> Sans </a:t>
            </a:r>
            <a:r>
              <a:rPr lang="en-US" dirty="0" err="1"/>
              <a:t>Cyrl</a:t>
            </a:r>
            <a:r>
              <a:rPr lang="en-US" dirty="0"/>
              <a:t> 300</a:t>
            </a:r>
          </a:p>
        </p:txBody>
      </p:sp>
      <p:sp>
        <p:nvSpPr>
          <p:cNvPr id="10" name="Текст 6"/>
          <p:cNvSpPr>
            <a:spLocks noGrp="1"/>
          </p:cNvSpPr>
          <p:nvPr>
            <p:ph type="body" sz="quarter" idx="14" hasCustomPrompt="1"/>
          </p:nvPr>
        </p:nvSpPr>
        <p:spPr>
          <a:xfrm>
            <a:off x="6351219" y="3272071"/>
            <a:ext cx="3331992" cy="378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dirty="0" smtClean="0">
                <a:latin typeface="Museo Sans Cyrl 300" panose="02000000000000000000" pitchFamily="50" charset="-5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Museo</a:t>
            </a:r>
            <a:r>
              <a:rPr lang="en-US" dirty="0"/>
              <a:t> Sans </a:t>
            </a:r>
            <a:r>
              <a:rPr lang="en-US" dirty="0" err="1"/>
              <a:t>Cyrl</a:t>
            </a:r>
            <a:r>
              <a:rPr lang="en-US" dirty="0"/>
              <a:t> 500</a:t>
            </a:r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6351219" y="3747647"/>
            <a:ext cx="3331992" cy="22239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dirty="0" smtClean="0">
                <a:latin typeface="Museo Sans Cyrl 100" panose="02000000000000000000" pitchFamily="50" charset="-5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Museo</a:t>
            </a:r>
            <a:r>
              <a:rPr lang="en-US" dirty="0"/>
              <a:t> Sans </a:t>
            </a:r>
            <a:r>
              <a:rPr lang="en-US" dirty="0" err="1"/>
              <a:t>Cyrl</a:t>
            </a:r>
            <a:r>
              <a:rPr lang="en-US" dirty="0"/>
              <a:t> 100</a:t>
            </a: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75" y="386897"/>
            <a:ext cx="1970740" cy="673993"/>
          </a:xfrm>
          <a:prstGeom prst="rect">
            <a:avLst/>
          </a:prstGeom>
        </p:spPr>
      </p:pic>
      <p:sp>
        <p:nvSpPr>
          <p:cNvPr id="13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2017343" y="2614040"/>
            <a:ext cx="4333876" cy="3997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Museo</a:t>
            </a:r>
            <a:r>
              <a:rPr lang="en-US" dirty="0"/>
              <a:t> Sans </a:t>
            </a:r>
            <a:r>
              <a:rPr lang="en-US" dirty="0" err="1"/>
              <a:t>Cyrl</a:t>
            </a:r>
            <a:r>
              <a:rPr lang="en-US" dirty="0"/>
              <a:t> 900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0971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9"/>
          <p:cNvSpPr>
            <a:spLocks noGrp="1"/>
          </p:cNvSpPr>
          <p:nvPr>
            <p:ph type="body" sz="quarter" idx="10" hasCustomPrompt="1"/>
          </p:nvPr>
        </p:nvSpPr>
        <p:spPr>
          <a:xfrm>
            <a:off x="320703" y="1441832"/>
            <a:ext cx="11550594" cy="366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latin typeface="+mj-lt"/>
              </a:defRPr>
            </a:lvl1pPr>
          </a:lstStyle>
          <a:p>
            <a:r>
              <a:rPr lang="uk-UA" dirty="0">
                <a:solidFill>
                  <a:srgbClr val="004188"/>
                </a:solidFill>
                <a:latin typeface="+mj-lt"/>
              </a:rPr>
              <a:t>Діаграма</a:t>
            </a:r>
            <a:endParaRPr lang="nl-NL" dirty="0">
              <a:solidFill>
                <a:srgbClr val="004188"/>
              </a:solidFill>
              <a:latin typeface="+mj-lt"/>
            </a:endParaRPr>
          </a:p>
        </p:txBody>
      </p:sp>
      <p:sp>
        <p:nvSpPr>
          <p:cNvPr id="5" name="Диаграмма 4"/>
          <p:cNvSpPr>
            <a:spLocks noGrp="1"/>
          </p:cNvSpPr>
          <p:nvPr>
            <p:ph type="chart" sz="quarter" idx="11" hasCustomPrompt="1"/>
          </p:nvPr>
        </p:nvSpPr>
        <p:spPr>
          <a:xfrm>
            <a:off x="3023410" y="2352714"/>
            <a:ext cx="6559128" cy="3897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uk-UA" dirty="0"/>
              <a:t>Діаграма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75" y="386897"/>
            <a:ext cx="1970740" cy="67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10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75" y="386897"/>
            <a:ext cx="1970740" cy="673993"/>
          </a:xfrm>
          <a:prstGeom prst="rect">
            <a:avLst/>
          </a:prstGeom>
        </p:spPr>
      </p:pic>
      <p:sp>
        <p:nvSpPr>
          <p:cNvPr id="5" name="Текст 9"/>
          <p:cNvSpPr>
            <a:spLocks noGrp="1"/>
          </p:cNvSpPr>
          <p:nvPr>
            <p:ph type="body" sz="quarter" idx="10" hasCustomPrompt="1"/>
          </p:nvPr>
        </p:nvSpPr>
        <p:spPr>
          <a:xfrm>
            <a:off x="320703" y="1441832"/>
            <a:ext cx="11550594" cy="366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latin typeface="+mj-lt"/>
              </a:defRPr>
            </a:lvl1pPr>
          </a:lstStyle>
          <a:p>
            <a:r>
              <a:rPr lang="uk-UA" dirty="0">
                <a:solidFill>
                  <a:srgbClr val="004188"/>
                </a:solidFill>
                <a:latin typeface="+mj-lt"/>
              </a:rPr>
              <a:t>Заголовок слайда</a:t>
            </a:r>
            <a:endParaRPr lang="nl-NL" dirty="0">
              <a:solidFill>
                <a:srgbClr val="004188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836632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ts usage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9"/>
          <p:cNvSpPr>
            <a:spLocks noGrp="1"/>
          </p:cNvSpPr>
          <p:nvPr>
            <p:ph type="body" sz="quarter" idx="10" hasCustomPrompt="1"/>
          </p:nvPr>
        </p:nvSpPr>
        <p:spPr>
          <a:xfrm>
            <a:off x="320703" y="1441832"/>
            <a:ext cx="11550594" cy="366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latin typeface="+mj-lt"/>
              </a:defRPr>
            </a:lvl1pPr>
          </a:lstStyle>
          <a:p>
            <a:r>
              <a:rPr lang="uk-UA" dirty="0">
                <a:solidFill>
                  <a:srgbClr val="004188"/>
                </a:solidFill>
                <a:latin typeface="+mj-lt"/>
              </a:rPr>
              <a:t>Приклад використання шрифтів </a:t>
            </a:r>
            <a:endParaRPr lang="nl-NL" dirty="0">
              <a:solidFill>
                <a:srgbClr val="004188"/>
              </a:solidFill>
              <a:latin typeface="+mj-lt"/>
            </a:endParaRPr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2017343" y="3272071"/>
            <a:ext cx="3331992" cy="378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dirty="0" smtClean="0">
                <a:latin typeface="Museo Sans Cyrl 700" panose="02000000000000000000" pitchFamily="50" charset="-5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Museo</a:t>
            </a:r>
            <a:r>
              <a:rPr lang="en-US" dirty="0"/>
              <a:t> Sans </a:t>
            </a:r>
            <a:r>
              <a:rPr lang="en-US" dirty="0" err="1"/>
              <a:t>Cyrl</a:t>
            </a:r>
            <a:r>
              <a:rPr lang="en-US" dirty="0"/>
              <a:t> 700</a:t>
            </a:r>
          </a:p>
        </p:txBody>
      </p:sp>
      <p:sp>
        <p:nvSpPr>
          <p:cNvPr id="9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2017343" y="3747647"/>
            <a:ext cx="3331992" cy="22239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dirty="0" smtClean="0">
                <a:latin typeface="Museo Sans Cyrl 300" panose="02000000000000000000" pitchFamily="50" charset="-5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Museo</a:t>
            </a:r>
            <a:r>
              <a:rPr lang="en-US" dirty="0"/>
              <a:t> Sans </a:t>
            </a:r>
            <a:r>
              <a:rPr lang="en-US" dirty="0" err="1"/>
              <a:t>Cyrl</a:t>
            </a:r>
            <a:r>
              <a:rPr lang="en-US" dirty="0"/>
              <a:t> 300</a:t>
            </a:r>
          </a:p>
        </p:txBody>
      </p:sp>
      <p:sp>
        <p:nvSpPr>
          <p:cNvPr id="10" name="Текст 6"/>
          <p:cNvSpPr>
            <a:spLocks noGrp="1"/>
          </p:cNvSpPr>
          <p:nvPr>
            <p:ph type="body" sz="quarter" idx="14" hasCustomPrompt="1"/>
          </p:nvPr>
        </p:nvSpPr>
        <p:spPr>
          <a:xfrm>
            <a:off x="6351219" y="3272071"/>
            <a:ext cx="3331992" cy="378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dirty="0" smtClean="0">
                <a:latin typeface="Museo Sans Cyrl 300" panose="02000000000000000000" pitchFamily="50" charset="-5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Museo</a:t>
            </a:r>
            <a:r>
              <a:rPr lang="en-US" dirty="0"/>
              <a:t> Sans </a:t>
            </a:r>
            <a:r>
              <a:rPr lang="en-US" dirty="0" err="1"/>
              <a:t>Cyrl</a:t>
            </a:r>
            <a:r>
              <a:rPr lang="en-US" dirty="0"/>
              <a:t> 500</a:t>
            </a:r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6351219" y="3747647"/>
            <a:ext cx="3331992" cy="22239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dirty="0" smtClean="0">
                <a:latin typeface="Museo Sans Cyrl 100" panose="02000000000000000000" pitchFamily="50" charset="-5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Museo</a:t>
            </a:r>
            <a:r>
              <a:rPr lang="en-US" dirty="0"/>
              <a:t> Sans </a:t>
            </a:r>
            <a:r>
              <a:rPr lang="en-US" dirty="0" err="1"/>
              <a:t>Cyrl</a:t>
            </a:r>
            <a:r>
              <a:rPr lang="en-US" dirty="0"/>
              <a:t> 100</a:t>
            </a: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75" y="386897"/>
            <a:ext cx="1970740" cy="673993"/>
          </a:xfrm>
          <a:prstGeom prst="rect">
            <a:avLst/>
          </a:prstGeom>
        </p:spPr>
      </p:pic>
      <p:sp>
        <p:nvSpPr>
          <p:cNvPr id="13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2017343" y="2614040"/>
            <a:ext cx="4333876" cy="3997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Museo</a:t>
            </a:r>
            <a:r>
              <a:rPr lang="en-US" dirty="0"/>
              <a:t> Sans </a:t>
            </a:r>
            <a:r>
              <a:rPr lang="en-US" dirty="0" err="1"/>
              <a:t>Cyrl</a:t>
            </a:r>
            <a:r>
              <a:rPr lang="en-US" dirty="0"/>
              <a:t> 900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041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9"/>
          <p:cNvSpPr>
            <a:spLocks noGrp="1"/>
          </p:cNvSpPr>
          <p:nvPr>
            <p:ph type="body" sz="quarter" idx="10" hasCustomPrompt="1"/>
          </p:nvPr>
        </p:nvSpPr>
        <p:spPr>
          <a:xfrm>
            <a:off x="320703" y="1441832"/>
            <a:ext cx="11550594" cy="366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latin typeface="+mj-lt"/>
              </a:defRPr>
            </a:lvl1pPr>
          </a:lstStyle>
          <a:p>
            <a:r>
              <a:rPr lang="uk-UA" dirty="0">
                <a:solidFill>
                  <a:srgbClr val="004188"/>
                </a:solidFill>
                <a:latin typeface="+mj-lt"/>
              </a:rPr>
              <a:t>Діаграма</a:t>
            </a:r>
            <a:endParaRPr lang="nl-NL" dirty="0">
              <a:solidFill>
                <a:srgbClr val="004188"/>
              </a:solidFill>
              <a:latin typeface="+mj-lt"/>
            </a:endParaRPr>
          </a:p>
        </p:txBody>
      </p:sp>
      <p:sp>
        <p:nvSpPr>
          <p:cNvPr id="5" name="Диаграмма 4"/>
          <p:cNvSpPr>
            <a:spLocks noGrp="1"/>
          </p:cNvSpPr>
          <p:nvPr>
            <p:ph type="chart" sz="quarter" idx="11" hasCustomPrompt="1"/>
          </p:nvPr>
        </p:nvSpPr>
        <p:spPr>
          <a:xfrm>
            <a:off x="3023410" y="2352714"/>
            <a:ext cx="6559128" cy="3897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uk-UA" dirty="0"/>
              <a:t>Діаграма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75" y="386897"/>
            <a:ext cx="1970740" cy="67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743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EB73E73-C395-4467-AE91-D2C369A0F5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4ABA5A3-53AB-41EE-8AA8-D06CECCFFD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F4DA5B8-AF25-43B9-8CE6-8A6C8BC93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46419-6665-4D93-A8E8-B1331677BCF7}" type="datetimeFigureOut">
              <a:rPr lang="ru-RU" smtClean="0"/>
              <a:t>10.08.2021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5AF56AF-1EA3-443D-BBBF-99DD00781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BDDBC56-4C7A-4582-8645-6EB84198A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B57BC-0C85-4090-B168-1E13552144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81566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1FB6D02-64BF-4435-B3F0-6EFA2E2EB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2A5398B-0EB0-423C-9480-B229F55A6E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DE9B205-85E4-4799-B10F-FB1D6DC96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46419-6665-4D93-A8E8-B1331677BCF7}" type="datetimeFigureOut">
              <a:rPr lang="ru-RU" smtClean="0"/>
              <a:t>10.08.2021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F2F6752-10A3-495D-B5AF-4729784B5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A19A8DE-C825-4CB9-A9A0-EFBF5D07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B57BC-0C85-4090-B168-1E13552144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837800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5F22F8-8556-4064-8727-5CF63ED2E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6E515CC-D61E-47CA-ACDB-7FFFD9CD12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B21905E-F5CF-4CE0-95A1-A0904EEF7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46419-6665-4D93-A8E8-B1331677BCF7}" type="datetimeFigureOut">
              <a:rPr lang="ru-RU" smtClean="0"/>
              <a:t>10.08.2021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5E3AC21-C87D-4027-8F4E-1A9EB28A5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56EF785-1F19-4101-8D0B-A0219D35F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B57BC-0C85-4090-B168-1E13552144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571476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465DC6-8D69-4A81-A13B-F1A4C08F4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4D56308-DF1A-415C-BCF2-409E689ED7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539BDD2-4C5E-48F3-BEFE-26B63F1676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9DF15B4-A108-4D5D-9BFD-9FFDA850F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46419-6665-4D93-A8E8-B1331677BCF7}" type="datetimeFigureOut">
              <a:rPr lang="ru-RU" smtClean="0"/>
              <a:t>10.08.2021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2F22D3A-0B11-4070-A3CD-6D6D8ED6F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C93265E-83E9-4C82-9E8C-46B6A5A80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B57BC-0C85-4090-B168-1E13552144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096228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E23404-60CC-47A0-AB99-AC32EEED1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850A69A-525C-4A87-8205-D1273D05C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0B87A19-8FAB-46C1-A410-9ABFA94D5C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80B57282-7AA6-430F-8B7A-147125CA7A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85574939-635D-4B49-AB4F-63C0D3C28A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A71EE973-1243-431B-86CD-7F7A544EB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46419-6665-4D93-A8E8-B1331677BCF7}" type="datetimeFigureOut">
              <a:rPr lang="ru-RU" smtClean="0"/>
              <a:t>10.08.2021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23565F8C-FD76-4A5C-9CD0-442DF4A1A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5FDC6C57-05B7-459F-B545-C55FA75AD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B57BC-0C85-4090-B168-1E13552144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074386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7325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6635C17-190A-4883-9399-2FB122D7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7111890-EB34-40F0-8794-E2671C180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6B5A877-6E3C-463F-9D7B-773CFC2F35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46419-6665-4D93-A8E8-B1331677BCF7}" type="datetimeFigureOut">
              <a:rPr lang="ru-RU" smtClean="0"/>
              <a:t>10.08.2021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71CC330-D593-47BC-A788-41C42A7547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4D77265-2095-4763-AA3B-28E3E47DFC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B57BC-0C85-4090-B168-1E13552144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345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6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emf"/><Relationship Id="rId5" Type="http://schemas.openxmlformats.org/officeDocument/2006/relationships/package" Target="../embeddings/_________Microsoft_Word1.docx"/><Relationship Id="rId4" Type="http://schemas.openxmlformats.org/officeDocument/2006/relationships/oleObject" Target="../embeddings/oleObject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10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9.png"/><Relationship Id="rId9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 idx="4294967295"/>
          </p:nvPr>
        </p:nvSpPr>
        <p:spPr>
          <a:xfrm>
            <a:off x="394854" y="4987637"/>
            <a:ext cx="11533909" cy="1714499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109728" lvl="0" algn="ctr">
              <a:lnSpc>
                <a:spcPct val="100000"/>
              </a:lnSpc>
              <a:spcBef>
                <a:spcPts val="400"/>
              </a:spcBef>
            </a:pPr>
            <a:r>
              <a:rPr lang="uk-UA" sz="1400" b="1" dirty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Андрій Григор’єв</a:t>
            </a:r>
            <a:br>
              <a:rPr lang="uk-UA" sz="1400" b="1" dirty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uk-UA" sz="14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Обласна громадська організація </a:t>
            </a:r>
            <a:br>
              <a:rPr lang="uk-UA" sz="14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uk-UA" sz="14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«Клуб взаємодопомоги «Життя плюс»</a:t>
            </a:r>
            <a:br>
              <a:rPr lang="uk-UA" sz="14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uk-UA" sz="1400" b="1" dirty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м. Одеса, </a:t>
            </a:r>
            <a:r>
              <a:rPr lang="uk-UA" sz="1400" b="1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11 </a:t>
            </a:r>
            <a:r>
              <a:rPr lang="uk-UA" sz="1400" b="1" dirty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серпня </a:t>
            </a:r>
            <a:r>
              <a:rPr lang="uk-UA" sz="1400" b="1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2021р</a:t>
            </a:r>
            <a:r>
              <a:rPr lang="uk-UA" sz="1400" b="1" dirty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lang="uk-UA" sz="1600" b="1" dirty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uk-UA" sz="1600" b="1" dirty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4294967295"/>
          </p:nvPr>
        </p:nvSpPr>
        <p:spPr>
          <a:xfrm>
            <a:off x="893618" y="2473036"/>
            <a:ext cx="10879282" cy="2712028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>
              <a:buNone/>
            </a:pPr>
            <a:r>
              <a:rPr lang="uk-UA" b="1" dirty="0" smtClean="0">
                <a:latin typeface="Times New Roman"/>
                <a:ea typeface="Times New Roman"/>
                <a:cs typeface="+mj-cs"/>
              </a:rPr>
              <a:t>СЕМІНАР</a:t>
            </a:r>
          </a:p>
          <a:p>
            <a:pPr marL="0" indent="0" algn="ctr">
              <a:buNone/>
            </a:pPr>
            <a:r>
              <a:rPr lang="uk-UA" b="1" dirty="0" smtClean="0">
                <a:solidFill>
                  <a:srgbClr val="1F497D"/>
                </a:solidFill>
                <a:latin typeface="Times New Roman"/>
                <a:ea typeface="Times New Roman"/>
                <a:cs typeface="+mj-cs"/>
              </a:rPr>
              <a:t>«Інфекційний </a:t>
            </a:r>
            <a:r>
              <a:rPr lang="uk-UA" b="1" dirty="0">
                <a:solidFill>
                  <a:srgbClr val="1F497D"/>
                </a:solidFill>
                <a:latin typeface="Times New Roman"/>
                <a:ea typeface="Times New Roman"/>
                <a:cs typeface="+mj-cs"/>
              </a:rPr>
              <a:t>контроль та протидія туберкульозу, ВІЛ/</a:t>
            </a:r>
            <a:r>
              <a:rPr lang="uk-UA" b="1" dirty="0" err="1">
                <a:solidFill>
                  <a:srgbClr val="1F497D"/>
                </a:solidFill>
                <a:latin typeface="Times New Roman"/>
                <a:ea typeface="Times New Roman"/>
                <a:cs typeface="+mj-cs"/>
              </a:rPr>
              <a:t>СНІДу</a:t>
            </a:r>
            <a:r>
              <a:rPr lang="uk-UA" b="1" dirty="0">
                <a:solidFill>
                  <a:srgbClr val="1F497D"/>
                </a:solidFill>
                <a:latin typeface="Times New Roman"/>
                <a:ea typeface="Times New Roman"/>
                <a:cs typeface="+mj-cs"/>
              </a:rPr>
              <a:t> в умовах пандемії, спричиненої </a:t>
            </a:r>
            <a:r>
              <a:rPr lang="uk-UA" b="1" dirty="0" err="1">
                <a:solidFill>
                  <a:srgbClr val="1F497D"/>
                </a:solidFill>
                <a:latin typeface="Times New Roman"/>
                <a:ea typeface="Times New Roman"/>
                <a:cs typeface="+mj-cs"/>
              </a:rPr>
              <a:t>короновірусом</a:t>
            </a:r>
            <a:r>
              <a:rPr lang="uk-UA" b="1" dirty="0">
                <a:solidFill>
                  <a:srgbClr val="1F497D"/>
                </a:solidFill>
                <a:latin typeface="Times New Roman"/>
                <a:ea typeface="Times New Roman"/>
                <a:cs typeface="+mj-cs"/>
              </a:rPr>
              <a:t> </a:t>
            </a:r>
            <a:r>
              <a:rPr lang="en-US" b="1" dirty="0">
                <a:solidFill>
                  <a:srgbClr val="1F497D"/>
                </a:solidFill>
                <a:latin typeface="Times New Roman"/>
                <a:ea typeface="Times New Roman"/>
                <a:cs typeface="+mj-cs"/>
              </a:rPr>
              <a:t>SARS</a:t>
            </a:r>
            <a:r>
              <a:rPr lang="uk-UA" b="1" dirty="0">
                <a:solidFill>
                  <a:srgbClr val="1F497D"/>
                </a:solidFill>
                <a:latin typeface="Times New Roman"/>
                <a:ea typeface="Times New Roman"/>
                <a:cs typeface="+mj-cs"/>
              </a:rPr>
              <a:t>-</a:t>
            </a:r>
            <a:r>
              <a:rPr lang="en-US" b="1" dirty="0" err="1">
                <a:solidFill>
                  <a:srgbClr val="1F497D"/>
                </a:solidFill>
                <a:latin typeface="Times New Roman"/>
                <a:ea typeface="Times New Roman"/>
                <a:cs typeface="+mj-cs"/>
              </a:rPr>
              <a:t>CoV</a:t>
            </a:r>
            <a:r>
              <a:rPr lang="uk-UA" b="1" dirty="0">
                <a:solidFill>
                  <a:srgbClr val="1F497D"/>
                </a:solidFill>
                <a:latin typeface="Times New Roman"/>
                <a:ea typeface="Times New Roman"/>
                <a:cs typeface="+mj-cs"/>
              </a:rPr>
              <a:t>-2. Засоби індивідуального захисту соціальних працівників під час надання соціальних послуг».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  <a:cs typeface="+mj-cs"/>
              </a:rPr>
              <a:t/>
            </a:r>
            <a:br>
              <a:rPr lang="ru-RU" dirty="0">
                <a:solidFill>
                  <a:prstClr val="black"/>
                </a:solidFill>
                <a:latin typeface="Times New Roman"/>
                <a:ea typeface="Times New Roman"/>
                <a:cs typeface="+mj-cs"/>
              </a:rPr>
            </a:b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3065" y="2613392"/>
            <a:ext cx="106506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286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endParaRPr lang="ru-RU" sz="16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115" y="410009"/>
            <a:ext cx="4607712" cy="1966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9348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6CCA5F87-1D1E-45CB-8D83-FC7EEFAD99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6D62E43-7B77-4509-90B9-CC0421814F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0" t="13125" r="2" b="8570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CCFC2C6-6238-4A2F-93DE-2ADF74AF63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9AB8FD8-6E6F-4E36-8C7B-B2F9CD312486}"/>
              </a:ext>
            </a:extLst>
          </p:cNvPr>
          <p:cNvSpPr txBox="1"/>
          <p:nvPr/>
        </p:nvSpPr>
        <p:spPr>
          <a:xfrm>
            <a:off x="5812971" y="1886451"/>
            <a:ext cx="6058989" cy="39574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0" i="0" dirty="0" err="1">
                <a:effectLst/>
                <a:latin typeface="+mj-lt"/>
                <a:ea typeface="+mj-ea"/>
                <a:cs typeface="+mj-cs"/>
              </a:rPr>
              <a:t>За</a:t>
            </a:r>
            <a:r>
              <a:rPr lang="en-US" sz="2800" b="0" i="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800" b="0" i="0" dirty="0" err="1">
                <a:effectLst/>
                <a:latin typeface="+mj-lt"/>
                <a:ea typeface="+mj-ea"/>
                <a:cs typeface="+mj-cs"/>
              </a:rPr>
              <a:t>оцінками</a:t>
            </a:r>
            <a:r>
              <a:rPr lang="en-US" sz="2800" b="0" i="0" dirty="0">
                <a:effectLst/>
                <a:latin typeface="+mj-lt"/>
                <a:ea typeface="+mj-ea"/>
                <a:cs typeface="+mj-cs"/>
              </a:rPr>
              <a:t>, </a:t>
            </a:r>
            <a:r>
              <a:rPr lang="en-US" sz="2800" b="0" i="0" dirty="0" err="1">
                <a:effectLst/>
                <a:latin typeface="+mj-lt"/>
                <a:ea typeface="+mj-ea"/>
                <a:cs typeface="+mj-cs"/>
              </a:rPr>
              <a:t>приблизно</a:t>
            </a:r>
            <a:r>
              <a:rPr lang="en-US" sz="2800" b="0" i="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800" b="0" i="0" dirty="0" err="1">
                <a:effectLst/>
                <a:latin typeface="+mj-lt"/>
                <a:ea typeface="+mj-ea"/>
                <a:cs typeface="+mj-cs"/>
              </a:rPr>
              <a:t>одна</a:t>
            </a:r>
            <a:r>
              <a:rPr lang="en-US" sz="2800" b="0" i="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800" b="0" i="0" dirty="0" err="1">
                <a:effectLst/>
                <a:latin typeface="+mj-lt"/>
                <a:ea typeface="+mj-ea"/>
                <a:cs typeface="+mj-cs"/>
              </a:rPr>
              <a:t>чверть</a:t>
            </a:r>
            <a:r>
              <a:rPr lang="en-US" sz="2800" b="0" i="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800" b="0" i="0" dirty="0" err="1">
                <a:effectLst/>
                <a:latin typeface="+mj-lt"/>
                <a:ea typeface="+mj-ea"/>
                <a:cs typeface="+mj-cs"/>
              </a:rPr>
              <a:t>населення</a:t>
            </a:r>
            <a:r>
              <a:rPr lang="en-US" sz="2800" b="0" i="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800" b="0" i="0" dirty="0" err="1">
                <a:effectLst/>
                <a:latin typeface="+mj-lt"/>
                <a:ea typeface="+mj-ea"/>
                <a:cs typeface="+mj-cs"/>
              </a:rPr>
              <a:t>світу</a:t>
            </a:r>
            <a:r>
              <a:rPr lang="en-US" sz="2800" b="0" i="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800" b="0" i="0" dirty="0" err="1">
                <a:effectLst/>
                <a:latin typeface="+mj-lt"/>
                <a:ea typeface="+mj-ea"/>
                <a:cs typeface="+mj-cs"/>
              </a:rPr>
              <a:t>заражена</a:t>
            </a:r>
            <a:r>
              <a:rPr lang="en-US" sz="2800" b="0" i="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800" b="0" i="0" dirty="0" err="1">
                <a:effectLst/>
                <a:latin typeface="+mj-lt"/>
                <a:ea typeface="+mj-ea"/>
                <a:cs typeface="+mj-cs"/>
              </a:rPr>
              <a:t>туберкульозними</a:t>
            </a:r>
            <a:r>
              <a:rPr lang="en-US" sz="2800" b="0" i="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800" b="0" i="0" dirty="0" err="1">
                <a:effectLst/>
                <a:latin typeface="+mj-lt"/>
                <a:ea typeface="+mj-ea"/>
                <a:cs typeface="+mj-cs"/>
              </a:rPr>
              <a:t>бактеріями</a:t>
            </a:r>
            <a:r>
              <a:rPr lang="en-US" sz="2800" b="0" i="0" dirty="0">
                <a:effectLst/>
                <a:latin typeface="+mj-lt"/>
                <a:ea typeface="+mj-ea"/>
                <a:cs typeface="+mj-cs"/>
              </a:rPr>
              <a:t>- </a:t>
            </a:r>
            <a:r>
              <a:rPr lang="ru-RU" sz="2800" b="0" i="0" dirty="0" err="1">
                <a:effectLst/>
                <a:latin typeface="+mj-lt"/>
                <a:ea typeface="+mj-ea"/>
                <a:cs typeface="+mj-cs"/>
              </a:rPr>
              <a:t>латентний</a:t>
            </a:r>
            <a:r>
              <a:rPr lang="ru-RU" sz="2800" b="0" i="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ru-RU" sz="2800" b="0" i="0" dirty="0" err="1">
                <a:effectLst/>
                <a:latin typeface="+mj-lt"/>
                <a:ea typeface="+mj-ea"/>
                <a:cs typeface="+mj-cs"/>
              </a:rPr>
              <a:t>туберкульоз</a:t>
            </a:r>
            <a:r>
              <a:rPr lang="en-US" sz="2800" b="0" i="0" dirty="0">
                <a:effectLst/>
                <a:latin typeface="+mj-lt"/>
                <a:ea typeface="+mj-ea"/>
                <a:cs typeface="+mj-cs"/>
              </a:rPr>
              <a:t>.</a:t>
            </a:r>
            <a:endParaRPr lang="uk-UA" sz="2800" b="0" i="0" dirty="0">
              <a:effectLst/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uk-UA" sz="28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0" i="0" dirty="0">
                <a:effectLst/>
                <a:latin typeface="+mj-lt"/>
                <a:ea typeface="+mj-ea"/>
                <a:cs typeface="+mj-cs"/>
              </a:rPr>
              <a:t> </a:t>
            </a:r>
            <a:r>
              <a:rPr lang="en-US" sz="2800" b="0" i="0" dirty="0" err="1">
                <a:effectLst/>
                <a:latin typeface="+mj-lt"/>
                <a:ea typeface="+mj-ea"/>
                <a:cs typeface="+mj-cs"/>
              </a:rPr>
              <a:t>Лише</a:t>
            </a:r>
            <a:r>
              <a:rPr lang="en-US" sz="2800" b="0" i="0" dirty="0">
                <a:effectLst/>
                <a:latin typeface="+mj-lt"/>
                <a:ea typeface="+mj-ea"/>
                <a:cs typeface="+mj-cs"/>
              </a:rPr>
              <a:t> 5-15% </a:t>
            </a:r>
            <a:r>
              <a:rPr lang="en-US" sz="2800" b="0" i="0" dirty="0" err="1">
                <a:effectLst/>
                <a:latin typeface="+mj-lt"/>
                <a:ea typeface="+mj-ea"/>
                <a:cs typeface="+mj-cs"/>
              </a:rPr>
              <a:t>цих</a:t>
            </a:r>
            <a:r>
              <a:rPr lang="en-US" sz="2800" b="0" i="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800" b="0" i="0" dirty="0" err="1">
                <a:effectLst/>
                <a:latin typeface="+mj-lt"/>
                <a:ea typeface="+mj-ea"/>
                <a:cs typeface="+mj-cs"/>
              </a:rPr>
              <a:t>людей</a:t>
            </a:r>
            <a:r>
              <a:rPr lang="en-US" sz="2800" b="0" i="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800" b="0" i="0" dirty="0" err="1">
                <a:effectLst/>
                <a:latin typeface="+mj-lt"/>
                <a:ea typeface="+mj-ea"/>
                <a:cs typeface="+mj-cs"/>
              </a:rPr>
              <a:t>захворіють</a:t>
            </a:r>
            <a:r>
              <a:rPr lang="en-US" sz="2800" b="0" i="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800" b="0" i="0" dirty="0" err="1">
                <a:effectLst/>
                <a:latin typeface="+mj-lt"/>
                <a:ea typeface="+mj-ea"/>
                <a:cs typeface="+mj-cs"/>
              </a:rPr>
              <a:t>на</a:t>
            </a:r>
            <a:r>
              <a:rPr lang="en-US" sz="2800" b="0" i="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800" b="0" i="0" dirty="0" err="1">
                <a:effectLst/>
                <a:latin typeface="+mj-lt"/>
                <a:ea typeface="+mj-ea"/>
                <a:cs typeface="+mj-cs"/>
              </a:rPr>
              <a:t>активний</a:t>
            </a:r>
            <a:r>
              <a:rPr lang="en-US" sz="2800" b="0" i="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800" b="0" i="0" dirty="0" err="1">
                <a:effectLst/>
                <a:latin typeface="+mj-lt"/>
                <a:ea typeface="+mj-ea"/>
                <a:cs typeface="+mj-cs"/>
              </a:rPr>
              <a:t>туберкульоз</a:t>
            </a:r>
            <a:r>
              <a:rPr lang="en-US" sz="2800" b="0" i="0" dirty="0">
                <a:effectLst/>
                <a:latin typeface="+mj-lt"/>
                <a:ea typeface="+mj-ea"/>
                <a:cs typeface="+mj-cs"/>
              </a:rPr>
              <a:t>. </a:t>
            </a:r>
            <a:endParaRPr lang="uk-UA" sz="2800" b="0" i="0" dirty="0">
              <a:effectLst/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uk-UA" sz="28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0" i="0" dirty="0" err="1">
                <a:effectLst/>
                <a:latin typeface="+mj-lt"/>
                <a:ea typeface="+mj-ea"/>
                <a:cs typeface="+mj-cs"/>
              </a:rPr>
              <a:t>Решта</a:t>
            </a:r>
            <a:r>
              <a:rPr lang="en-US" sz="2800" b="0" i="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800" b="0" i="0" dirty="0" err="1">
                <a:effectLst/>
                <a:latin typeface="+mj-lt"/>
                <a:ea typeface="+mj-ea"/>
                <a:cs typeface="+mj-cs"/>
              </a:rPr>
              <a:t>мають</a:t>
            </a:r>
            <a:r>
              <a:rPr lang="en-US" sz="2800" b="0" i="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800" b="0" i="0" dirty="0" err="1">
                <a:effectLst/>
                <a:latin typeface="+mj-lt"/>
                <a:ea typeface="+mj-ea"/>
                <a:cs typeface="+mj-cs"/>
              </a:rPr>
              <a:t>туберкульозну</a:t>
            </a:r>
            <a:r>
              <a:rPr lang="en-US" sz="2800" b="0" i="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800" b="0" i="0" dirty="0" err="1">
                <a:effectLst/>
                <a:latin typeface="+mj-lt"/>
                <a:ea typeface="+mj-ea"/>
                <a:cs typeface="+mj-cs"/>
              </a:rPr>
              <a:t>інфекцію</a:t>
            </a:r>
            <a:r>
              <a:rPr lang="en-US" sz="2800" b="0" i="0" dirty="0">
                <a:effectLst/>
                <a:latin typeface="+mj-lt"/>
                <a:ea typeface="+mj-ea"/>
                <a:cs typeface="+mj-cs"/>
              </a:rPr>
              <a:t>, </a:t>
            </a:r>
            <a:r>
              <a:rPr lang="en-US" sz="2800" b="0" i="0" dirty="0" err="1">
                <a:effectLst/>
                <a:latin typeface="+mj-lt"/>
                <a:ea typeface="+mj-ea"/>
                <a:cs typeface="+mj-cs"/>
              </a:rPr>
              <a:t>але</a:t>
            </a:r>
            <a:r>
              <a:rPr lang="en-US" sz="2800" b="0" i="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800" b="0" i="0" dirty="0" err="1">
                <a:effectLst/>
                <a:latin typeface="+mj-lt"/>
                <a:ea typeface="+mj-ea"/>
                <a:cs typeface="+mj-cs"/>
              </a:rPr>
              <a:t>не</a:t>
            </a:r>
            <a:r>
              <a:rPr lang="en-US" sz="2800" b="0" i="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800" b="0" i="0" dirty="0" err="1">
                <a:effectLst/>
                <a:latin typeface="+mj-lt"/>
                <a:ea typeface="+mj-ea"/>
                <a:cs typeface="+mj-cs"/>
              </a:rPr>
              <a:t>хворі</a:t>
            </a:r>
            <a:r>
              <a:rPr lang="en-US" sz="2800" b="0" i="0" dirty="0">
                <a:effectLst/>
                <a:latin typeface="+mj-lt"/>
                <a:ea typeface="+mj-ea"/>
                <a:cs typeface="+mj-cs"/>
              </a:rPr>
              <a:t> і </a:t>
            </a:r>
            <a:r>
              <a:rPr lang="en-US" sz="2800" b="0" i="0" dirty="0" err="1">
                <a:effectLst/>
                <a:latin typeface="+mj-lt"/>
                <a:ea typeface="+mj-ea"/>
                <a:cs typeface="+mj-cs"/>
              </a:rPr>
              <a:t>не</a:t>
            </a:r>
            <a:r>
              <a:rPr lang="en-US" sz="2800" b="0" i="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800" b="0" i="0" dirty="0" err="1">
                <a:effectLst/>
                <a:latin typeface="+mj-lt"/>
                <a:ea typeface="+mj-ea"/>
                <a:cs typeface="+mj-cs"/>
              </a:rPr>
              <a:t>можуть</a:t>
            </a:r>
            <a:r>
              <a:rPr lang="en-US" sz="2800" b="0" i="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800" b="0" i="0" dirty="0" err="1">
                <a:effectLst/>
                <a:latin typeface="+mj-lt"/>
                <a:ea typeface="+mj-ea"/>
                <a:cs typeface="+mj-cs"/>
              </a:rPr>
              <a:t>передати</a:t>
            </a:r>
            <a:r>
              <a:rPr lang="en-US" sz="2800" b="0" i="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800" b="0" i="0" dirty="0" err="1">
                <a:effectLst/>
                <a:latin typeface="+mj-lt"/>
                <a:ea typeface="+mj-ea"/>
                <a:cs typeface="+mj-cs"/>
              </a:rPr>
              <a:t>хворобу</a:t>
            </a: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308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351DFE5-F63D-4BE0-BDA9-E3EB88F01A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AA16612-ACD2-4A16-8F2B-4514FD6BF2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6A2332D8-8A91-41E9-8064-98BDFB26C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uk-UA" sz="4000">
                <a:solidFill>
                  <a:srgbClr val="FFFFFF"/>
                </a:solidFill>
              </a:rPr>
              <a:t>Латентний туберкульоз, що це?</a:t>
            </a:r>
            <a:endParaRPr lang="x-none" sz="4000">
              <a:solidFill>
                <a:srgbClr val="FFFFFF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A2AFAFD-1A43-4F2B-8847-05CF4D9D1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193" y="2978923"/>
            <a:ext cx="4050027" cy="349518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4F2E266-AEBE-47AD-B567-E9BC86230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500" y="2978923"/>
            <a:ext cx="4394989" cy="337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894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Як відповісти на питання: &quot;Чи розглядаєте ви ще пропозиції про роботу&quot;? -  публікації на Jobs.ua">
            <a:extLst>
              <a:ext uri="{FF2B5EF4-FFF2-40B4-BE49-F238E27FC236}">
                <a16:creationId xmlns:a16="http://schemas.microsoft.com/office/drawing/2014/main" xmlns="" id="{95132552-7819-40B2-A3AB-46B943C72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907" y="40005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CBD4404D-1AAA-42F5-8795-B11EFDB09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000" b="1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Слід проводити систематичне тестування та лікування ЛТБІ у таких категоріях осіб</a:t>
            </a:r>
            <a:r>
              <a:rPr lang="uk-UA" sz="180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x-none" dirty="0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xmlns="" id="{73E8E4C8-7890-40A5-9DA6-0C8C0549BB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014" y="991196"/>
            <a:ext cx="5157787" cy="823912"/>
          </a:xfrm>
        </p:spPr>
        <p:txBody>
          <a:bodyPr/>
          <a:lstStyle/>
          <a:p>
            <a:r>
              <a:rPr lang="uk-UA" dirty="0"/>
              <a:t>Так</a:t>
            </a:r>
            <a:endParaRPr lang="x-none" dirty="0"/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xmlns="" id="{84334DD2-0B7F-49C4-B0E9-132A52139A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5468" y="2000488"/>
            <a:ext cx="5157787" cy="3684588"/>
          </a:xfrm>
        </p:spPr>
        <p:txBody>
          <a:bodyPr/>
          <a:lstStyle/>
          <a:p>
            <a:r>
              <a:rPr lang="uk-UA" dirty="0"/>
              <a:t>Дорослі, підлітки, діти та немовлята, які живуть з ВІЛ</a:t>
            </a:r>
          </a:p>
          <a:p>
            <a:r>
              <a:rPr lang="uk-UA" dirty="0"/>
              <a:t>Дорослі, підлітки, діти та немовлята, які мали контакт з хворим на легеневий туберкульоз</a:t>
            </a:r>
          </a:p>
          <a:p>
            <a:endParaRPr lang="x-none" dirty="0"/>
          </a:p>
        </p:txBody>
      </p:sp>
      <p:sp>
        <p:nvSpPr>
          <p:cNvPr id="7" name="Місце для тексту 6">
            <a:extLst>
              <a:ext uri="{FF2B5EF4-FFF2-40B4-BE49-F238E27FC236}">
                <a16:creationId xmlns:a16="http://schemas.microsoft.com/office/drawing/2014/main" xmlns="" id="{393DE9A0-46A8-477A-98C5-6E6DF9D321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uk-UA" dirty="0"/>
              <a:t>Ні</a:t>
            </a:r>
            <a:endParaRPr lang="x-none" dirty="0"/>
          </a:p>
        </p:txBody>
      </p:sp>
      <p:sp>
        <p:nvSpPr>
          <p:cNvPr id="8" name="Місце для вмісту 7">
            <a:extLst>
              <a:ext uri="{FF2B5EF4-FFF2-40B4-BE49-F238E27FC236}">
                <a16:creationId xmlns:a16="http://schemas.microsoft.com/office/drawing/2014/main" xmlns="" id="{8778CCDD-3FCB-47E0-BB2B-62DBF530374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uk-UA" dirty="0"/>
              <a:t>Працівникам харчової промисловості</a:t>
            </a:r>
          </a:p>
          <a:p>
            <a:r>
              <a:rPr lang="uk-UA" dirty="0"/>
              <a:t>Працівникам протитуберкульозної служби</a:t>
            </a:r>
          </a:p>
          <a:p>
            <a:r>
              <a:rPr lang="uk-UA" dirty="0"/>
              <a:t>Працівникам дитячих закладів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99544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3962611-DFD5-4092-AAFD-559E3DFCE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270F1FA-0425-408F-9861-80BF5AFB2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0896CCB8-06B8-4A2A-95A2-9BDA4570DA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/>
          </a:bodyPr>
          <a:lstStyle/>
          <a:p>
            <a:r>
              <a:rPr lang="uk-UA" dirty="0">
                <a:solidFill>
                  <a:srgbClr val="FFFFFF"/>
                </a:solidFill>
              </a:rPr>
              <a:t>Що треба для інфікування?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691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286EACCE-BF79-46AF-A3AC-18A52E0B8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xmlns="" id="{EF516326-792D-43D2-B7FA-D13DD5D2871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9" t="19609" r="17252" b="14766"/>
          <a:stretch>
            <a:fillRect/>
          </a:stretch>
        </p:blipFill>
        <p:spPr bwMode="auto">
          <a:xfrm>
            <a:off x="943428" y="826718"/>
            <a:ext cx="10305143" cy="471604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08F50DED-EF7D-4D93-AD43-500CEFC721AA}"/>
              </a:ext>
            </a:extLst>
          </p:cNvPr>
          <p:cNvSpPr/>
          <p:nvPr/>
        </p:nvSpPr>
        <p:spPr>
          <a:xfrm>
            <a:off x="1757450" y="5732580"/>
            <a:ext cx="2281150" cy="806332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Джерело інфекції</a:t>
            </a:r>
            <a:endParaRPr lang="en-US" dirty="0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AA4332F5-2908-41F4-A0B2-9F725FE32956}"/>
              </a:ext>
            </a:extLst>
          </p:cNvPr>
          <p:cNvSpPr/>
          <p:nvPr/>
        </p:nvSpPr>
        <p:spPr>
          <a:xfrm>
            <a:off x="8445826" y="5573977"/>
            <a:ext cx="2521700" cy="914609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uk-UA" dirty="0"/>
              <a:t>Сприйнятливий організм</a:t>
            </a:r>
            <a:endParaRPr lang="en-US" dirty="0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xmlns="" id="{B965B015-B02A-4CE7-A2BE-07601F57F67B}"/>
              </a:ext>
            </a:extLst>
          </p:cNvPr>
          <p:cNvSpPr/>
          <p:nvPr/>
        </p:nvSpPr>
        <p:spPr>
          <a:xfrm>
            <a:off x="4597726" y="179600"/>
            <a:ext cx="2521700" cy="914609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uk-UA" dirty="0"/>
              <a:t>Інфекційний аерозоль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575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A17C143-215B-4EF0-A50B-C9A80FD65C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5" b="9128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3" name="Freeform 5">
            <a:extLst>
              <a:ext uri="{FF2B5EF4-FFF2-40B4-BE49-F238E27FC236}">
                <a16:creationId xmlns:a16="http://schemas.microsoft.com/office/drawing/2014/main" xmlns="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C15EC430-1CF5-4E6F-96ED-20351F1B2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dirty="0" err="1"/>
              <a:t>На</a:t>
            </a:r>
            <a:r>
              <a:rPr lang="en-US" sz="3600" dirty="0"/>
              <a:t> </a:t>
            </a:r>
            <a:r>
              <a:rPr lang="en-US" sz="3600" dirty="0" err="1"/>
              <a:t>що</a:t>
            </a:r>
            <a:r>
              <a:rPr lang="en-US" sz="3600" dirty="0"/>
              <a:t> і </a:t>
            </a:r>
            <a:r>
              <a:rPr lang="en-US" sz="3600" dirty="0" err="1"/>
              <a:t>як</a:t>
            </a:r>
            <a:r>
              <a:rPr lang="en-US" sz="3600" dirty="0"/>
              <a:t> </a:t>
            </a:r>
            <a:r>
              <a:rPr lang="en-US" sz="3600" dirty="0" err="1"/>
              <a:t>ми</a:t>
            </a:r>
            <a:r>
              <a:rPr lang="en-US" sz="3600" dirty="0"/>
              <a:t> </a:t>
            </a:r>
            <a:r>
              <a:rPr lang="en-US" sz="3600" dirty="0" err="1"/>
              <a:t>можемо</a:t>
            </a:r>
            <a:r>
              <a:rPr lang="en-US" sz="3600" dirty="0"/>
              <a:t> </a:t>
            </a:r>
            <a:r>
              <a:rPr lang="en-US" sz="3600" dirty="0" err="1"/>
              <a:t>по</a:t>
            </a:r>
            <a:r>
              <a:rPr lang="en-US" sz="3600" dirty="0"/>
              <a:t> </a:t>
            </a:r>
            <a:r>
              <a:rPr lang="en-US" sz="3600" dirty="0" err="1"/>
              <a:t>впливати</a:t>
            </a:r>
            <a:r>
              <a:rPr lang="en-US" sz="3600" dirty="0"/>
              <a:t>?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F959F20-7C2F-424C-BBA9-ED1316A3A8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516" y="3417573"/>
            <a:ext cx="4593021" cy="323925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 err="1"/>
              <a:t>тривалості</a:t>
            </a:r>
            <a:r>
              <a:rPr lang="en-US" sz="2400" dirty="0"/>
              <a:t>  </a:t>
            </a:r>
            <a:r>
              <a:rPr lang="en-US" sz="2400" dirty="0" err="1"/>
              <a:t>контакту</a:t>
            </a:r>
            <a:r>
              <a:rPr lang="en-US" sz="2400" dirty="0"/>
              <a:t>  </a:t>
            </a:r>
            <a:r>
              <a:rPr lang="en-US" sz="2400" dirty="0" err="1"/>
              <a:t>із</a:t>
            </a:r>
            <a:r>
              <a:rPr lang="en-US" sz="2400" dirty="0"/>
              <a:t>  </a:t>
            </a:r>
            <a:r>
              <a:rPr lang="en-US" sz="2400" dirty="0" err="1"/>
              <a:t>хворим</a:t>
            </a:r>
            <a:r>
              <a:rPr lang="en-US" sz="2400" dirty="0"/>
              <a:t>,  </a:t>
            </a:r>
            <a:r>
              <a:rPr lang="en-US" sz="2400" dirty="0" err="1"/>
              <a:t>який</a:t>
            </a:r>
            <a:r>
              <a:rPr lang="en-US" sz="2400" dirty="0"/>
              <a:t>  </a:t>
            </a:r>
            <a:r>
              <a:rPr lang="en-US" sz="2400" dirty="0" err="1"/>
              <a:t>виділяє</a:t>
            </a:r>
            <a:r>
              <a:rPr lang="en-US" sz="2400" dirty="0"/>
              <a:t>   МБТ?</a:t>
            </a:r>
          </a:p>
          <a:p>
            <a:r>
              <a:rPr lang="en-US" sz="2400" dirty="0" err="1"/>
              <a:t>концентрації</a:t>
            </a:r>
            <a:r>
              <a:rPr lang="en-US" sz="2400" dirty="0"/>
              <a:t> </a:t>
            </a:r>
            <a:r>
              <a:rPr lang="en-US" sz="2400" dirty="0" err="1"/>
              <a:t>інфекційного</a:t>
            </a:r>
            <a:r>
              <a:rPr lang="en-US" sz="2400" dirty="0"/>
              <a:t> </a:t>
            </a:r>
            <a:r>
              <a:rPr lang="en-US" sz="2400" dirty="0" err="1"/>
              <a:t>аерозолю</a:t>
            </a:r>
            <a:r>
              <a:rPr lang="en-US" sz="2400" dirty="0"/>
              <a:t> в </a:t>
            </a:r>
            <a:r>
              <a:rPr lang="en-US" sz="2400" dirty="0" err="1"/>
              <a:t>повітрі</a:t>
            </a:r>
            <a:r>
              <a:rPr lang="en-US" sz="2400" dirty="0"/>
              <a:t>?</a:t>
            </a:r>
          </a:p>
          <a:p>
            <a:r>
              <a:rPr lang="en-US" sz="2400" dirty="0"/>
              <a:t> </a:t>
            </a:r>
            <a:r>
              <a:rPr lang="en-US" sz="2400" dirty="0" err="1"/>
              <a:t>стану</a:t>
            </a:r>
            <a:r>
              <a:rPr lang="en-US" sz="2400" dirty="0"/>
              <a:t> </a:t>
            </a:r>
            <a:r>
              <a:rPr lang="en-US" sz="2400" dirty="0" err="1"/>
              <a:t>захисних</a:t>
            </a:r>
            <a:r>
              <a:rPr lang="en-US" sz="2400" dirty="0"/>
              <a:t> </a:t>
            </a:r>
            <a:r>
              <a:rPr lang="en-US" sz="2400" dirty="0" err="1"/>
              <a:t>сил</a:t>
            </a:r>
            <a:r>
              <a:rPr lang="en-US" sz="2400" dirty="0"/>
              <a:t> </a:t>
            </a:r>
            <a:r>
              <a:rPr lang="en-US" sz="2400" dirty="0" err="1"/>
              <a:t>організму</a:t>
            </a:r>
            <a:r>
              <a:rPr lang="en-US" sz="2400" dirty="0"/>
              <a:t>?</a:t>
            </a:r>
          </a:p>
          <a:p>
            <a:r>
              <a:rPr lang="en-US" sz="2400" dirty="0"/>
              <a:t> </a:t>
            </a:r>
            <a:r>
              <a:rPr lang="en-US" sz="2400" dirty="0" err="1"/>
              <a:t>вірулентності</a:t>
            </a:r>
            <a:r>
              <a:rPr lang="en-US" sz="2400" dirty="0"/>
              <a:t>   МБТ?</a:t>
            </a:r>
          </a:p>
          <a:p>
            <a:pPr marL="0"/>
            <a:endParaRPr lang="en-US" sz="1800" dirty="0"/>
          </a:p>
          <a:p>
            <a:pPr marL="0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64078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43E033E2-19C2-4C35-A788-4B196AA5242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156129" y="298856"/>
            <a:ext cx="7796212" cy="1978025"/>
          </a:xfrm>
        </p:spPr>
        <p:txBody>
          <a:bodyPr anchor="ctr">
            <a:normAutofit/>
          </a:bodyPr>
          <a:lstStyle/>
          <a:p>
            <a:r>
              <a:rPr lang="ru-RU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Контагіозною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є хвора на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туберкульоз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легень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людина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у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якої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дослідження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мазка </a:t>
            </a:r>
            <a:r>
              <a:rPr lang="ru-RU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мокротиння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виявило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позитивний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результат до </a:t>
            </a:r>
            <a:r>
              <a:rPr lang="ru-RU" sz="2400" b="1" i="0" dirty="0">
                <a:solidFill>
                  <a:srgbClr val="000000"/>
                </a:solidFill>
                <a:effectLst/>
                <a:highlight>
                  <a:srgbClr val="C0C0C0"/>
                </a:highlight>
                <a:latin typeface="Times New Roman" panose="02020603050405020304" pitchFamily="18" charset="0"/>
              </a:rPr>
              <a:t>початку </a:t>
            </a:r>
            <a:r>
              <a:rPr lang="ru-RU" sz="2400" b="1" i="0" dirty="0" err="1">
                <a:solidFill>
                  <a:srgbClr val="000000"/>
                </a:solidFill>
                <a:effectLst/>
                <a:highlight>
                  <a:srgbClr val="C0C0C0"/>
                </a:highlight>
                <a:latin typeface="Times New Roman" panose="02020603050405020304" pitchFamily="18" charset="0"/>
              </a:rPr>
              <a:t>лікування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призначеного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з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урахуванням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повного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профілю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чутливості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збудника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та у </a:t>
            </a:r>
            <a:r>
              <a:rPr lang="ru-RU" sz="2400" b="0" i="0" dirty="0" err="1">
                <a:solidFill>
                  <a:srgbClr val="000000"/>
                </a:solidFill>
                <a:effectLst/>
                <a:highlight>
                  <a:srgbClr val="C0C0C0"/>
                </a:highlight>
                <a:latin typeface="Times New Roman" panose="02020603050405020304" pitchFamily="18" charset="0"/>
              </a:rPr>
              <a:t>перші</a:t>
            </a:r>
            <a:r>
              <a:rPr lang="ru-RU" sz="2400" b="0" i="0" dirty="0">
                <a:solidFill>
                  <a:srgbClr val="000000"/>
                </a:solidFill>
                <a:effectLst/>
                <a:highlight>
                  <a:srgbClr val="C0C0C0"/>
                </a:highlight>
                <a:latin typeface="Times New Roman" panose="02020603050405020304" pitchFamily="18" charset="0"/>
              </a:rPr>
              <a:t> </a:t>
            </a:r>
            <a:r>
              <a:rPr lang="ru-RU" sz="2400" b="0" i="0" dirty="0" err="1">
                <a:solidFill>
                  <a:srgbClr val="000000"/>
                </a:solidFill>
                <a:effectLst/>
                <a:highlight>
                  <a:srgbClr val="C0C0C0"/>
                </a:highlight>
                <a:latin typeface="Times New Roman" panose="02020603050405020304" pitchFamily="18" charset="0"/>
              </a:rPr>
              <a:t>тижні</a:t>
            </a:r>
            <a:r>
              <a:rPr lang="ru-RU" sz="2400" b="0" i="0" dirty="0">
                <a:solidFill>
                  <a:srgbClr val="000000"/>
                </a:solidFill>
                <a:effectLst/>
                <a:highlight>
                  <a:srgbClr val="C0C0C0"/>
                </a:highlight>
                <a:latin typeface="Times New Roman" panose="02020603050405020304" pitchFamily="18" charset="0"/>
              </a:rPr>
              <a:t> </a:t>
            </a:r>
            <a:r>
              <a:rPr lang="ru-RU" sz="2400" b="0" i="0" dirty="0" err="1">
                <a:solidFill>
                  <a:srgbClr val="000000"/>
                </a:solidFill>
                <a:effectLst/>
                <a:highlight>
                  <a:srgbClr val="C0C0C0"/>
                </a:highlight>
                <a:latin typeface="Times New Roman" panose="02020603050405020304" pitchFamily="18" charset="0"/>
              </a:rPr>
              <a:t>лікування</a:t>
            </a:r>
            <a:r>
              <a:rPr lang="ru-RU" sz="2400" b="0" i="0" dirty="0">
                <a:solidFill>
                  <a:srgbClr val="000000"/>
                </a:solidFill>
                <a:effectLst/>
                <a:highlight>
                  <a:srgbClr val="C0C0C0"/>
                </a:highlight>
                <a:latin typeface="Times New Roman" panose="02020603050405020304" pitchFamily="18" charset="0"/>
              </a:rPr>
              <a:t>.</a:t>
            </a:r>
            <a:endParaRPr lang="ru-RU" sz="2400" dirty="0">
              <a:solidFill>
                <a:srgbClr val="000000"/>
              </a:solidFill>
              <a:highlight>
                <a:srgbClr val="C0C0C0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37A4F87-D11C-42DA-9471-FB95E85F0322}"/>
              </a:ext>
            </a:extLst>
          </p:cNvPr>
          <p:cNvSpPr txBox="1"/>
          <p:nvPr/>
        </p:nvSpPr>
        <p:spPr>
          <a:xfrm>
            <a:off x="239659" y="298856"/>
            <a:ext cx="42793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err="1"/>
              <a:t>Який</a:t>
            </a:r>
            <a:r>
              <a:rPr lang="ru-RU" sz="3600" dirty="0"/>
              <a:t> </a:t>
            </a:r>
            <a:r>
              <a:rPr lang="ru-RU" sz="3600" dirty="0" err="1"/>
              <a:t>саме</a:t>
            </a:r>
            <a:r>
              <a:rPr lang="ru-RU" sz="3600" dirty="0"/>
              <a:t> </a:t>
            </a:r>
            <a:r>
              <a:rPr lang="ru-RU" sz="3600" dirty="0" err="1"/>
              <a:t>хворий</a:t>
            </a:r>
            <a:r>
              <a:rPr lang="ru-RU" sz="3600" dirty="0"/>
              <a:t> </a:t>
            </a:r>
            <a:r>
              <a:rPr lang="ru-RU" sz="3600" dirty="0" err="1"/>
              <a:t>може</a:t>
            </a:r>
            <a:r>
              <a:rPr lang="ru-RU" sz="3600" dirty="0"/>
              <a:t> нести </a:t>
            </a:r>
            <a:r>
              <a:rPr lang="ru-RU" sz="3600" dirty="0" err="1"/>
              <a:t>ризик</a:t>
            </a:r>
            <a:r>
              <a:rPr lang="ru-RU" sz="3600" dirty="0"/>
              <a:t> </a:t>
            </a:r>
            <a:r>
              <a:rPr lang="uk-UA" sz="3600" dirty="0"/>
              <a:t>інфікування?</a:t>
            </a:r>
            <a:endParaRPr lang="ru-RU" sz="3600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88AAD70B-D0D3-4DE7-A9DF-F7E9754EE1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0"/>
          <a:stretch/>
        </p:blipFill>
        <p:spPr bwMode="auto">
          <a:xfrm>
            <a:off x="1390389" y="2411730"/>
            <a:ext cx="9908088" cy="444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201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3B854194-185D-494D-905C-7C7CB2E3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4F5FA0D-0104-4987-8241-EFF7C85B8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897127E-6CEF-446C-BE87-93B7C46E49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9533727-86B3-48FA-9D53-CA5B6B444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uk-UA" dirty="0">
                <a:solidFill>
                  <a:srgbClr val="FFFFFF"/>
                </a:solidFill>
              </a:rPr>
              <a:t>Зменшення концентрації аерозолю в повітрі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A6C7B78-55C4-40B2-B9FD-F2131238D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9891" y="813683"/>
            <a:ext cx="5306084" cy="5230634"/>
          </a:xfrm>
        </p:spPr>
        <p:txBody>
          <a:bodyPr anchor="ctr">
            <a:normAutofit/>
          </a:bodyPr>
          <a:lstStyle/>
          <a:p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Впровадження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заходів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інфекційного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контролю: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Для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зниження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контамінації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повітря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інфекційними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аерозолями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в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закладах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використовують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природну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(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провітрювання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) та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припливно-витяжну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вентиляцію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(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загальну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і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локальну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).</a:t>
            </a:r>
          </a:p>
          <a:p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Одягнена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маска на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хворій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людині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endParaRPr lang="ru-RU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ru-RU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74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F71AEB9-DABE-4935-ACF6-1EA3EC4278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96" b="18047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64" name="Freeform 5">
            <a:extLst>
              <a:ext uri="{FF2B5EF4-FFF2-40B4-BE49-F238E27FC236}">
                <a16:creationId xmlns:a16="http://schemas.microsoft.com/office/drawing/2014/main" xmlns="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xmlns="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extBox 3">
            <a:extLst>
              <a:ext uri="{FF2B5EF4-FFF2-40B4-BE49-F238E27FC236}">
                <a16:creationId xmlns:a16="http://schemas.microsoft.com/office/drawing/2014/main" xmlns="" id="{8B6B5DC7-A394-4DF0-85CC-00B58EE421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2155454"/>
              </p:ext>
            </p:extLst>
          </p:nvPr>
        </p:nvGraphicFramePr>
        <p:xfrm>
          <a:off x="525516" y="3417573"/>
          <a:ext cx="4593021" cy="2619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393968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3962611-DFD5-4092-AAFD-559E3DFCE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270F1FA-0425-408F-9861-80BF5AFB2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1CC9D5C0-4DF9-4B11-967C-CC3ACC83A4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/>
          </a:bodyPr>
          <a:lstStyle/>
          <a:p>
            <a:r>
              <a:rPr lang="uk-UA" sz="4700" dirty="0">
                <a:solidFill>
                  <a:srgbClr val="FFFFFF"/>
                </a:solidFill>
              </a:rPr>
              <a:t>Які симптоми характерні для туберкульозу?</a:t>
            </a:r>
            <a:endParaRPr lang="ru-RU" sz="4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330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262" y="0"/>
            <a:ext cx="53707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106326" y="872835"/>
            <a:ext cx="6687879" cy="53928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uk-UA" sz="2400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kumimoji="0" lang="uk-UA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іяльністю</a:t>
            </a: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організації охоплено сім (26) районів та 8 міст Одеської області;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Залучені ЦРЛ, ЦПМСД та міжрайонні</a:t>
            </a:r>
            <a:r>
              <a:rPr kumimoji="0" lang="uk-UA" sz="2400" b="0" i="0" u="none" strike="noStrike" kern="1200" cap="none" spc="0" normalizeH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протитуберкульозні кабінети міст та районів області;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Загальна робота по супроводу хворих на чутливий ТБ та ХРТБ при КНП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ЦСЗХ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ООР в м. Одеса;</a:t>
            </a:r>
          </a:p>
          <a:p>
            <a:pPr marL="342900" lvl="0" indent="-342900" algn="just">
              <a:buFont typeface="Wingdings" panose="05000000000000000000" pitchFamily="2" charset="2"/>
              <a:buChar char="v"/>
            </a:pPr>
            <a:r>
              <a:rPr lang="ru-RU" sz="2400" dirty="0" err="1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Забезпечення</a:t>
            </a:r>
            <a:r>
              <a:rPr lang="ru-RU" sz="2400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медико-</a:t>
            </a:r>
            <a:r>
              <a:rPr lang="ru-RU" sz="2400" dirty="0" err="1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психологічним</a:t>
            </a:r>
            <a:r>
              <a:rPr lang="ru-RU" sz="2400" dirty="0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2400" dirty="0" err="1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соціальним</a:t>
            </a:r>
            <a:r>
              <a:rPr lang="ru-RU" sz="2400" dirty="0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супроводом</a:t>
            </a:r>
            <a:r>
              <a:rPr lang="ru-RU" sz="2400" dirty="0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1370 </a:t>
            </a:r>
            <a:r>
              <a:rPr lang="ru-RU" sz="2400" dirty="0" err="1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пацієнтів</a:t>
            </a:r>
            <a:r>
              <a:rPr lang="ru-RU" sz="2400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 </a:t>
            </a:r>
            <a:r>
              <a:rPr lang="ru-RU" sz="2400" dirty="0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ТБ та </a:t>
            </a:r>
            <a:r>
              <a:rPr lang="ru-RU" sz="2400" dirty="0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</a:t>
            </a:r>
            <a:r>
              <a:rPr lang="ru-RU" sz="2400" dirty="0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 ХРТБ. </a:t>
            </a:r>
            <a:r>
              <a:rPr lang="ru-RU" sz="2400" dirty="0" err="1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Формування</a:t>
            </a:r>
            <a:r>
              <a:rPr lang="ru-RU" sz="2400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прихильності</a:t>
            </a:r>
            <a:r>
              <a:rPr lang="ru-RU" sz="2400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пацієнтів</a:t>
            </a:r>
            <a:r>
              <a:rPr lang="ru-RU" sz="2400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2400" dirty="0" err="1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лікування</a:t>
            </a:r>
            <a:r>
              <a:rPr lang="ru-RU" sz="2400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туберкульозу</a:t>
            </a:r>
            <a:r>
              <a:rPr lang="ru-RU" sz="2400" dirty="0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solidFill>
                <a:srgbClr val="4F81B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uk-UA" sz="2400" b="0" i="0" u="none" strike="noStrike" kern="1200" cap="none" spc="0" normalizeH="0" baseline="0" noProof="0" dirty="0" smtClean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uk-UA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5763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F504502-7442-481F-9A68-5010CA97FF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9" r="-2" b="29926"/>
          <a:stretch/>
        </p:blipFill>
        <p:spPr>
          <a:xfrm>
            <a:off x="4924237" y="3396038"/>
            <a:ext cx="7308975" cy="3484821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963199C-5BDD-49B2-8A38-330F3AD478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397" r="-2" b="29465"/>
          <a:stretch/>
        </p:blipFill>
        <p:spPr>
          <a:xfrm>
            <a:off x="4883025" y="-14663"/>
            <a:ext cx="7391400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0B7A2CA-FD4E-4E2A-85EA-0D2F847CE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8" y="17457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uk-UA" dirty="0"/>
              <a:t>Які симптоми </a:t>
            </a:r>
            <a:br>
              <a:rPr lang="uk-UA" dirty="0"/>
            </a:br>
            <a:r>
              <a:rPr lang="uk-UA" dirty="0"/>
              <a:t>характерні для</a:t>
            </a:r>
            <a:br>
              <a:rPr lang="uk-UA" dirty="0"/>
            </a:br>
            <a:r>
              <a:rPr lang="uk-UA" dirty="0"/>
              <a:t> туберкульозу?</a:t>
            </a:r>
            <a:endParaRPr lang="x-none" dirty="0"/>
          </a:p>
        </p:txBody>
      </p:sp>
      <p:sp>
        <p:nvSpPr>
          <p:cNvPr id="5" name="Місце для вмісту 4">
            <a:extLst>
              <a:ext uri="{FF2B5EF4-FFF2-40B4-BE49-F238E27FC236}">
                <a16:creationId xmlns:a16="http://schemas.microsoft.com/office/drawing/2014/main" xmlns="" id="{BC9E402A-A3C8-49FB-88BE-064693DC3A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368" y="1825625"/>
            <a:ext cx="5181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b="1" dirty="0"/>
              <a:t>                        Так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800" dirty="0" err="1"/>
              <a:t>Слабкість</a:t>
            </a:r>
            <a:endParaRPr lang="en-US" sz="28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800" dirty="0" err="1"/>
              <a:t>Зменшення</a:t>
            </a:r>
            <a:r>
              <a:rPr lang="en-US" sz="2800" dirty="0"/>
              <a:t> </a:t>
            </a:r>
            <a:r>
              <a:rPr lang="en-US" sz="2800" dirty="0" err="1"/>
              <a:t>ваги</a:t>
            </a:r>
            <a:endParaRPr lang="en-US" sz="28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800" dirty="0" err="1"/>
              <a:t>Температура</a:t>
            </a:r>
            <a:r>
              <a:rPr lang="en-US" sz="2800" dirty="0"/>
              <a:t> 37-37,2 С, </a:t>
            </a:r>
            <a:r>
              <a:rPr lang="en-US" sz="2800" dirty="0" err="1"/>
              <a:t>більше</a:t>
            </a:r>
            <a:r>
              <a:rPr lang="en-US" sz="2800" dirty="0"/>
              <a:t> у </a:t>
            </a:r>
            <a:r>
              <a:rPr lang="en-US" sz="2800" dirty="0" err="1"/>
              <a:t>вечірній</a:t>
            </a:r>
            <a:r>
              <a:rPr lang="en-US" sz="2800" dirty="0"/>
              <a:t> </a:t>
            </a:r>
            <a:r>
              <a:rPr lang="en-US" sz="2800" dirty="0" err="1"/>
              <a:t>час</a:t>
            </a:r>
            <a:endParaRPr lang="en-US" sz="28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800" dirty="0" err="1"/>
              <a:t>Кашель</a:t>
            </a:r>
            <a:r>
              <a:rPr lang="en-US" sz="2800" dirty="0"/>
              <a:t> </a:t>
            </a:r>
            <a:r>
              <a:rPr lang="en-US" sz="2800" dirty="0" err="1"/>
              <a:t>більше</a:t>
            </a:r>
            <a:r>
              <a:rPr lang="en-US" sz="2800" dirty="0"/>
              <a:t> 2 </a:t>
            </a:r>
            <a:r>
              <a:rPr lang="en-US" sz="2800" dirty="0" err="1"/>
              <a:t>тижнів</a:t>
            </a:r>
            <a:endParaRPr lang="en-US" sz="28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800" dirty="0" err="1"/>
              <a:t>Наявність</a:t>
            </a:r>
            <a:r>
              <a:rPr lang="en-US" sz="2800" dirty="0"/>
              <a:t> </a:t>
            </a:r>
            <a:r>
              <a:rPr lang="en-US" sz="2800" dirty="0" err="1"/>
              <a:t>мокротиння</a:t>
            </a:r>
            <a:r>
              <a:rPr lang="en-US" sz="2800" dirty="0"/>
              <a:t> і </a:t>
            </a:r>
            <a:r>
              <a:rPr lang="en-US" sz="2800" dirty="0" err="1"/>
              <a:t>можливе</a:t>
            </a:r>
            <a:r>
              <a:rPr lang="en-US" sz="2800" dirty="0"/>
              <a:t> </a:t>
            </a:r>
            <a:r>
              <a:rPr lang="en-US" sz="2800" dirty="0" err="1"/>
              <a:t>кровохаркання</a:t>
            </a:r>
            <a:endParaRPr lang="en-US" sz="28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800" dirty="0" err="1"/>
              <a:t>Біль</a:t>
            </a:r>
            <a:r>
              <a:rPr lang="en-US" sz="2800" dirty="0"/>
              <a:t> в </a:t>
            </a:r>
            <a:r>
              <a:rPr lang="en-US" sz="2800" dirty="0" err="1"/>
              <a:t>грудній</a:t>
            </a:r>
            <a:r>
              <a:rPr lang="en-US" sz="2800" dirty="0"/>
              <a:t> </a:t>
            </a:r>
            <a:r>
              <a:rPr lang="en-US" sz="2800" dirty="0" err="1"/>
              <a:t>клітині</a:t>
            </a:r>
            <a:endParaRPr lang="en-US" sz="28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800" dirty="0" err="1"/>
              <a:t>Задишка</a:t>
            </a:r>
            <a:endParaRPr lang="en-US" sz="2800" dirty="0"/>
          </a:p>
          <a:p>
            <a:pPr marL="0" indent="0">
              <a:buNone/>
            </a:pPr>
            <a:endParaRPr lang="x-none" dirty="0"/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xmlns="" id="{EC097F53-C854-418F-B29E-6B6C9C867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3086" y="125175"/>
            <a:ext cx="2785110" cy="308530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b="1" dirty="0">
                <a:solidFill>
                  <a:schemeClr val="bg1"/>
                </a:solidFill>
              </a:rPr>
              <a:t>           Ні</a:t>
            </a:r>
          </a:p>
          <a:p>
            <a:r>
              <a:rPr lang="uk-UA" b="1" dirty="0">
                <a:solidFill>
                  <a:schemeClr val="bg1"/>
                </a:solidFill>
              </a:rPr>
              <a:t>Збільшення ваги</a:t>
            </a:r>
          </a:p>
          <a:p>
            <a:r>
              <a:rPr lang="uk-UA" b="1" dirty="0">
                <a:solidFill>
                  <a:schemeClr val="bg1"/>
                </a:solidFill>
              </a:rPr>
              <a:t>Головокружіння</a:t>
            </a:r>
          </a:p>
          <a:p>
            <a:r>
              <a:rPr lang="uk-UA" b="1" dirty="0">
                <a:solidFill>
                  <a:schemeClr val="bg1"/>
                </a:solidFill>
              </a:rPr>
              <a:t>Висип на шкірі</a:t>
            </a:r>
          </a:p>
          <a:p>
            <a:r>
              <a:rPr lang="uk-UA" b="1" dirty="0">
                <a:solidFill>
                  <a:schemeClr val="bg1"/>
                </a:solidFill>
              </a:rPr>
              <a:t>Пронос </a:t>
            </a:r>
          </a:p>
          <a:p>
            <a:r>
              <a:rPr lang="uk-UA" b="1" dirty="0">
                <a:solidFill>
                  <a:schemeClr val="bg1"/>
                </a:solidFill>
              </a:rPr>
              <a:t>Закрепи </a:t>
            </a:r>
            <a:endParaRPr lang="x-non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6368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231BF440-39FA-4087-84CC-2EEC0BBDAF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4721550-BD68-4432-A02A-710A5D36E0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97" r="-2" b="29465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A625773-35D5-439C-AE60-DFD671601E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9" r="-2" b="29926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xmlns="" id="{F04E4CBA-303B-48BD-8451-C2701CB0EE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xmlns="" id="{F6CA58B3-AFCC-4A40-9882-50D5080879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5C56826-D4E5-42ED-8529-079651CB30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xmlns="" id="{82095FCE-EF05-4443-B97A-85DEE3A5CA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A00AE6B-AA30-4CF8-BA6F-339B780AD7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FAA9F71-4141-4C8A-AB22-0B7174DEE6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8056" y="757325"/>
            <a:ext cx="4832803" cy="5419637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800" dirty="0" err="1"/>
              <a:t>Нічна</a:t>
            </a:r>
            <a:r>
              <a:rPr lang="en-US" sz="2800" dirty="0"/>
              <a:t> </a:t>
            </a:r>
            <a:r>
              <a:rPr lang="en-US" sz="2800" dirty="0" err="1"/>
              <a:t>пітливість</a:t>
            </a:r>
            <a:endParaRPr lang="en-US" sz="28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800" dirty="0" err="1"/>
              <a:t>Слабкість</a:t>
            </a:r>
            <a:endParaRPr lang="en-US" sz="28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800" dirty="0" err="1"/>
              <a:t>Зменшення</a:t>
            </a:r>
            <a:r>
              <a:rPr lang="en-US" sz="2800" dirty="0"/>
              <a:t> </a:t>
            </a:r>
            <a:r>
              <a:rPr lang="en-US" sz="2800" dirty="0" err="1"/>
              <a:t>ваги</a:t>
            </a:r>
            <a:endParaRPr lang="en-US" sz="28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800" dirty="0" err="1"/>
              <a:t>Температура</a:t>
            </a:r>
            <a:r>
              <a:rPr lang="en-US" sz="2800" dirty="0"/>
              <a:t> 37-37,2 С, </a:t>
            </a:r>
            <a:r>
              <a:rPr lang="en-US" sz="2800" dirty="0" err="1"/>
              <a:t>більше</a:t>
            </a:r>
            <a:r>
              <a:rPr lang="en-US" sz="2800" dirty="0"/>
              <a:t> у </a:t>
            </a:r>
            <a:r>
              <a:rPr lang="en-US" sz="2800" dirty="0" err="1"/>
              <a:t>вечірній</a:t>
            </a:r>
            <a:r>
              <a:rPr lang="en-US" sz="2800" dirty="0"/>
              <a:t> </a:t>
            </a:r>
            <a:r>
              <a:rPr lang="en-US" sz="2800" dirty="0" err="1"/>
              <a:t>час</a:t>
            </a:r>
            <a:endParaRPr lang="en-US" sz="28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800" dirty="0" err="1"/>
              <a:t>Кашель</a:t>
            </a:r>
            <a:r>
              <a:rPr lang="en-US" sz="2800" dirty="0"/>
              <a:t> </a:t>
            </a:r>
            <a:r>
              <a:rPr lang="en-US" sz="2800" dirty="0" err="1"/>
              <a:t>більше</a:t>
            </a:r>
            <a:r>
              <a:rPr lang="en-US" sz="2800" dirty="0"/>
              <a:t> 2 </a:t>
            </a:r>
            <a:r>
              <a:rPr lang="en-US" sz="2800" dirty="0" err="1"/>
              <a:t>тижнів</a:t>
            </a:r>
            <a:endParaRPr lang="en-US" sz="28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800" dirty="0" err="1"/>
              <a:t>Наявність</a:t>
            </a:r>
            <a:r>
              <a:rPr lang="en-US" sz="2800" dirty="0"/>
              <a:t> </a:t>
            </a:r>
            <a:r>
              <a:rPr lang="en-US" sz="2800" dirty="0" err="1"/>
              <a:t>мокротиння</a:t>
            </a:r>
            <a:r>
              <a:rPr lang="en-US" sz="2800" dirty="0"/>
              <a:t> і </a:t>
            </a:r>
            <a:r>
              <a:rPr lang="en-US" sz="2800" dirty="0" err="1"/>
              <a:t>можливе</a:t>
            </a:r>
            <a:r>
              <a:rPr lang="en-US" sz="2800" dirty="0"/>
              <a:t> </a:t>
            </a:r>
            <a:r>
              <a:rPr lang="en-US" sz="2800" dirty="0" err="1"/>
              <a:t>кровохаркання</a:t>
            </a:r>
            <a:endParaRPr lang="en-US" sz="28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800" dirty="0" err="1"/>
              <a:t>Біль</a:t>
            </a:r>
            <a:r>
              <a:rPr lang="en-US" sz="2800" dirty="0"/>
              <a:t> в </a:t>
            </a:r>
            <a:r>
              <a:rPr lang="en-US" sz="2800" dirty="0" err="1"/>
              <a:t>грудній</a:t>
            </a:r>
            <a:r>
              <a:rPr lang="en-US" sz="2800" dirty="0"/>
              <a:t> </a:t>
            </a:r>
            <a:r>
              <a:rPr lang="en-US" sz="2800" dirty="0" err="1"/>
              <a:t>клітині</a:t>
            </a:r>
            <a:endParaRPr lang="en-US" sz="28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800" dirty="0" err="1"/>
              <a:t>Задишка</a:t>
            </a:r>
            <a:endParaRPr lang="en-US" sz="2800" dirty="0"/>
          </a:p>
          <a:p>
            <a:pPr marL="0" indent="-228600" algn="l">
              <a:buFont typeface="Arial" panose="020B0604020202020204" pitchFamily="34" charset="0"/>
              <a:buChar char="•"/>
            </a:pPr>
            <a:endParaRPr lang="en-US" sz="19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17861670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0">
            <a:extLst>
              <a:ext uri="{FF2B5EF4-FFF2-40B4-BE49-F238E27FC236}">
                <a16:creationId xmlns:a16="http://schemas.microsoft.com/office/drawing/2014/main" xmlns="" id="{3B854194-185D-494D-905C-7C7CB2E3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xmlns="" id="{B4F5FA0D-0104-4987-8241-EFF7C85B8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14">
            <a:extLst>
              <a:ext uri="{FF2B5EF4-FFF2-40B4-BE49-F238E27FC236}">
                <a16:creationId xmlns:a16="http://schemas.microsoft.com/office/drawing/2014/main" xmlns="" id="{2897127E-6CEF-446C-BE87-93B7C46E49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EB7242D5-AADD-4D20-BDCD-4DC4011B0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ru-RU" sz="2400" b="1" i="0" u="none" strike="noStrike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ПЕРЕЛІК</a:t>
            </a:r>
            <a:r>
              <a:rPr lang="ru-RU" sz="2400" b="0" i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/>
            </a:r>
            <a:br>
              <a:rPr lang="ru-RU" sz="2400" b="0" i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</a:br>
            <a:r>
              <a:rPr lang="ru-RU" sz="2400" b="1" i="0" u="none" strike="noStrike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осіб, віднесених до груп підвищеного ризику захворювання на туберкульоз</a:t>
            </a:r>
            <a:r>
              <a:rPr lang="ru-RU" sz="2400" b="0" i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/>
            </a:r>
            <a:br>
              <a:rPr lang="ru-RU" sz="2400" b="0" i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</a:br>
            <a:endParaRPr lang="ru-RU" sz="2400">
              <a:solidFill>
                <a:srgbClr val="FFFFFF"/>
              </a:solidFill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82B52836-99BE-49DD-8D62-E743306F6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6672" y="0"/>
            <a:ext cx="6796012" cy="68580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1. ВІЛ-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інфіковані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особи.</a:t>
            </a:r>
          </a:p>
          <a:p>
            <a:pPr marL="0" indent="0">
              <a:buNone/>
            </a:pP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2. Особи,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які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контактують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з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хворими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на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туберкульоз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(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сімейні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чи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професійні</a:t>
            </a:r>
            <a:r>
              <a:rPr lang="ru-RU" sz="1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контакти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).</a:t>
            </a:r>
          </a:p>
          <a:p>
            <a:pPr marL="0" indent="0">
              <a:buNone/>
            </a:pP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3. Особи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із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захворюваннями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що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призводять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до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послаблення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імунітету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4.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Курці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особи,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що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зловживають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алкоголем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чи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вживають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наркотики.</a:t>
            </a:r>
          </a:p>
          <a:p>
            <a:pPr marL="0" indent="0">
              <a:buNone/>
            </a:pP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5.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Іммігранти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та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біженці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з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регіонів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з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високою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захворюваністю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на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туберкульоз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6. Особи,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що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перебувають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за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межею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бідності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безробітні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7. Особи без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визначеного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місця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проживання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8.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Пацієнти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психіатричних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закладів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9.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Затримані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та особи,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які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перебувають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під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вартою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при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відправленні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їх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до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ізоляторів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тимчасового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тримання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особи,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які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утримуються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або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звільнились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з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установ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виконання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покарань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а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також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особи,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щодо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яких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встановлено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адміністративний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нагляд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10.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Працівники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пенітенціарних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установ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психіатричних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закладів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та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працівники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закладів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охорони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здоров’я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які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мають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часті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контакти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з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хворими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на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туберкульоз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особами,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проводять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відповідні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дослідження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та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аналізи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</a:p>
          <a:p>
            <a:endParaRPr lang="ru-RU" sz="13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2425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3B854194-185D-494D-905C-7C7CB2E3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4F5FA0D-0104-4987-8241-EFF7C85B8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897127E-6CEF-446C-BE87-93B7C46E49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4F87BA-1945-4F4B-967B-C95D946FB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bg1"/>
                </a:solidFill>
              </a:rPr>
              <a:t>Що може допомогти виявити людину, яка може бути хворою на туберкульоз?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xmlns="" id="{4F4870D5-FB00-478E-927D-F6BDE14F8466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5762849"/>
              </p:ext>
            </p:extLst>
          </p:nvPr>
        </p:nvGraphicFramePr>
        <p:xfrm>
          <a:off x="5758543" y="135082"/>
          <a:ext cx="6205165" cy="66369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Document" r:id="rId5" imgW="6395079" imgH="7986435" progId="Word.Document.12">
                  <p:embed/>
                </p:oleObj>
              </mc:Choice>
              <mc:Fallback>
                <p:oleObj name="Document" r:id="rId5" imgW="6395079" imgH="7986435" progId="Word.Document.12">
                  <p:embed/>
                  <p:pic>
                    <p:nvPicPr>
                      <p:cNvPr id="8" name="Объект 7">
                        <a:extLst>
                          <a:ext uri="{FF2B5EF4-FFF2-40B4-BE49-F238E27FC236}">
                            <a16:creationId xmlns:a16="http://schemas.microsoft.com/office/drawing/2014/main" xmlns="" id="{4F4870D5-FB00-478E-927D-F6BDE14F84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58543" y="135082"/>
                        <a:ext cx="6205165" cy="66369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87170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8FC9BE17-9A7B-462D-AE50-3D87773873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1909D03-13A9-47C5-B4CD-A2387E8AA0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" r="10813" b="317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EBE8569-6AEC-4B8C-8D53-2DE337CDBA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9A02D2A-5A90-4B92-A0C2-A81DDB7D2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035540" cy="1060702"/>
          </a:xfrm>
        </p:spPr>
        <p:txBody>
          <a:bodyPr anchor="b">
            <a:noAutofit/>
          </a:bodyPr>
          <a:lstStyle/>
          <a:p>
            <a:pPr marL="0" indent="0" algn="ctr" fontAlgn="t">
              <a:buNone/>
            </a:pPr>
            <a:r>
              <a:rPr lang="ru-RU" sz="1800" dirty="0">
                <a:effectLst/>
              </a:rPr>
              <a:t/>
            </a:r>
            <a:br>
              <a:rPr lang="ru-RU" sz="1800" dirty="0">
                <a:effectLst/>
              </a:rPr>
            </a:br>
            <a:r>
              <a:rPr lang="ru-RU" sz="2000" b="1" i="0" u="none" strike="noStrike" dirty="0">
                <a:effectLst/>
                <a:latin typeface="Times New Roman" panose="02020603050405020304" pitchFamily="18" charset="0"/>
              </a:rPr>
              <a:t>Наказ </a:t>
            </a:r>
            <a:r>
              <a:rPr lang="ru-RU" sz="2000" b="1" i="0" u="none" strike="noStrike" dirty="0" err="1">
                <a:effectLst/>
                <a:latin typeface="Times New Roman" panose="02020603050405020304" pitchFamily="18" charset="0"/>
              </a:rPr>
              <a:t>Міністерства</a:t>
            </a:r>
            <a:r>
              <a:rPr lang="ru-RU" sz="2000" b="1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000" b="1" i="0" u="none" strike="noStrike" dirty="0" err="1">
                <a:effectLst/>
                <a:latin typeface="Times New Roman" panose="02020603050405020304" pitchFamily="18" charset="0"/>
              </a:rPr>
              <a:t>охорони</a:t>
            </a:r>
            <a:r>
              <a:rPr lang="ru-RU" sz="2000" b="1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000" b="1" i="0" u="none" strike="noStrike" dirty="0" err="1">
                <a:effectLst/>
                <a:latin typeface="Times New Roman" panose="02020603050405020304" pitchFamily="18" charset="0"/>
              </a:rPr>
              <a:t>здоров’я</a:t>
            </a:r>
            <a:r>
              <a:rPr lang="ru-RU" sz="2000" b="1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000" b="1" i="0" u="none" strike="noStrike" dirty="0" err="1">
                <a:effectLst/>
                <a:latin typeface="Times New Roman" panose="02020603050405020304" pitchFamily="18" charset="0"/>
              </a:rPr>
              <a:t>України</a:t>
            </a:r>
            <a:r>
              <a:rPr lang="ru-RU" sz="2000" b="1" i="0" u="none" strike="noStrike" dirty="0">
                <a:latin typeface="Times New Roman" panose="02020603050405020304" pitchFamily="18" charset="0"/>
              </a:rPr>
              <a:t> </a:t>
            </a:r>
            <a:r>
              <a:rPr lang="ru-RU" sz="2000" b="1" i="0" u="none" strike="noStrike" dirty="0">
                <a:effectLst/>
                <a:latin typeface="Times New Roman" panose="02020603050405020304" pitchFamily="18" charset="0"/>
              </a:rPr>
              <a:t>15.05.2014  № 327 </a:t>
            </a:r>
            <a:r>
              <a:rPr lang="ru-RU" sz="2000" b="1" dirty="0">
                <a:latin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</a:rPr>
            </a:br>
            <a:r>
              <a:rPr lang="ru-RU" sz="2000" b="1" i="0" u="none" strike="noStrike" dirty="0">
                <a:effectLst/>
                <a:latin typeface="Times New Roman" panose="02020603050405020304" pitchFamily="18" charset="0"/>
              </a:rPr>
              <a:t>Порядок </a:t>
            </a:r>
            <a:r>
              <a:rPr lang="ru-RU" sz="2000" b="1" i="0" u="none" strike="noStrike" dirty="0" err="1">
                <a:effectLst/>
                <a:latin typeface="Times New Roman" panose="02020603050405020304" pitchFamily="18" charset="0"/>
              </a:rPr>
              <a:t>проведення</a:t>
            </a:r>
            <a:r>
              <a:rPr lang="ru-RU" sz="2000" b="1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000" b="1" i="0" u="none" strike="noStrike" dirty="0" err="1">
                <a:effectLst/>
                <a:latin typeface="Times New Roman" panose="02020603050405020304" pitchFamily="18" charset="0"/>
              </a:rPr>
              <a:t>обов’язкових</a:t>
            </a:r>
            <a:r>
              <a:rPr lang="ru-RU" sz="2000" b="1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000" b="1" i="0" u="none" strike="noStrike" dirty="0" err="1">
                <a:effectLst/>
                <a:latin typeface="Times New Roman" panose="02020603050405020304" pitchFamily="18" charset="0"/>
              </a:rPr>
              <a:t>профілактичних</a:t>
            </a:r>
            <a:r>
              <a:rPr lang="ru-RU" sz="2000" b="1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000" b="1" i="0" u="none" strike="noStrike" dirty="0" err="1">
                <a:effectLst/>
                <a:latin typeface="Times New Roman" panose="02020603050405020304" pitchFamily="18" charset="0"/>
              </a:rPr>
              <a:t>медичних</a:t>
            </a:r>
            <a:r>
              <a:rPr lang="ru-RU" sz="2000" b="1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000" b="1" i="0" u="none" strike="noStrike" dirty="0" err="1">
                <a:effectLst/>
                <a:latin typeface="Times New Roman" panose="02020603050405020304" pitchFamily="18" charset="0"/>
              </a:rPr>
              <a:t>оглядів</a:t>
            </a:r>
            <a:r>
              <a:rPr lang="ru-RU" sz="2000" b="1" i="0" u="none" strike="noStrike" dirty="0">
                <a:effectLst/>
                <a:latin typeface="Times New Roman" panose="02020603050405020304" pitchFamily="18" charset="0"/>
              </a:rPr>
              <a:t> на </a:t>
            </a:r>
            <a:r>
              <a:rPr lang="ru-RU" sz="2000" b="1" i="0" u="none" strike="noStrike" dirty="0" err="1">
                <a:effectLst/>
                <a:latin typeface="Times New Roman" panose="02020603050405020304" pitchFamily="18" charset="0"/>
              </a:rPr>
              <a:t>туберкульоз</a:t>
            </a:r>
            <a:r>
              <a:rPr lang="ru-RU" sz="1800" b="1" i="0" u="none" strike="noStrike" dirty="0">
                <a:effectLst/>
                <a:latin typeface="Times New Roman" panose="02020603050405020304" pitchFamily="18" charset="0"/>
              </a:rPr>
              <a:t/>
            </a:r>
            <a:br>
              <a:rPr lang="ru-RU" sz="1800" b="1" i="0" u="none" strike="noStrike" dirty="0">
                <a:effectLst/>
                <a:latin typeface="Times New Roman" panose="02020603050405020304" pitchFamily="18" charset="0"/>
              </a:rPr>
            </a:br>
            <a:endParaRPr lang="x-none" sz="1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F2FBFB66-9ED2-4828-B90E-BECCD1C51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" y="989840"/>
            <a:ext cx="6537960" cy="5868149"/>
          </a:xfrm>
        </p:spPr>
        <p:txBody>
          <a:bodyPr anchor="t">
            <a:normAutofit/>
          </a:bodyPr>
          <a:lstStyle/>
          <a:p>
            <a:pPr fontAlgn="t"/>
            <a:endParaRPr lang="ru-RU" sz="1100" b="1" i="0" u="none" strike="noStrike" dirty="0">
              <a:effectLst/>
              <a:latin typeface="Times New Roman" panose="02020603050405020304" pitchFamily="18" charset="0"/>
            </a:endParaRPr>
          </a:p>
          <a:p>
            <a:pPr marL="0" indent="0" fontAlgn="t">
              <a:buNone/>
            </a:pPr>
            <a:r>
              <a:rPr lang="ru-RU" sz="2400" i="0" u="none" strike="noStrike" dirty="0">
                <a:effectLst/>
                <a:latin typeface="Times New Roman" panose="02020603050405020304" pitchFamily="18" charset="0"/>
              </a:rPr>
              <a:t>    </a:t>
            </a:r>
            <a:r>
              <a:rPr lang="ru-RU" sz="2400" i="0" u="none" strike="noStrike" dirty="0" err="1">
                <a:effectLst/>
                <a:latin typeface="Times New Roman" panose="02020603050405020304" pitchFamily="18" charset="0"/>
              </a:rPr>
              <a:t>Обов’язкові</a:t>
            </a:r>
            <a:r>
              <a:rPr lang="ru-RU" sz="24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400" i="0" u="none" strike="noStrike" dirty="0" err="1">
                <a:effectLst/>
                <a:latin typeface="Times New Roman" panose="02020603050405020304" pitchFamily="18" charset="0"/>
              </a:rPr>
              <a:t>профілактичні</a:t>
            </a:r>
            <a:r>
              <a:rPr lang="ru-RU" sz="24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400" i="0" u="none" strike="noStrike" dirty="0" err="1">
                <a:effectLst/>
                <a:latin typeface="Times New Roman" panose="02020603050405020304" pitchFamily="18" charset="0"/>
              </a:rPr>
              <a:t>медичні</a:t>
            </a:r>
            <a:r>
              <a:rPr lang="ru-RU" sz="2400" i="0" u="none" strike="noStrike" dirty="0">
                <a:effectLst/>
                <a:latin typeface="Times New Roman" panose="02020603050405020304" pitchFamily="18" charset="0"/>
              </a:rPr>
              <a:t> огляди на </a:t>
            </a:r>
            <a:r>
              <a:rPr lang="ru-RU" sz="2400" i="0" u="none" strike="noStrike" dirty="0" err="1">
                <a:effectLst/>
                <a:latin typeface="Times New Roman" panose="02020603050405020304" pitchFamily="18" charset="0"/>
              </a:rPr>
              <a:t>туберкульоз</a:t>
            </a:r>
            <a:r>
              <a:rPr lang="ru-RU" sz="2400" i="0" u="none" strike="noStrike" dirty="0">
                <a:effectLst/>
                <a:latin typeface="Times New Roman" panose="02020603050405020304" pitchFamily="18" charset="0"/>
              </a:rPr>
              <a:t>  </a:t>
            </a:r>
            <a:r>
              <a:rPr lang="ru-RU" sz="2400" i="0" u="none" strike="noStrike" dirty="0" err="1">
                <a:effectLst/>
                <a:latin typeface="Times New Roman" panose="02020603050405020304" pitchFamily="18" charset="0"/>
              </a:rPr>
              <a:t>проводяться</a:t>
            </a:r>
            <a:r>
              <a:rPr lang="ru-RU" sz="2400" i="0" u="none" strike="noStrike" dirty="0">
                <a:effectLst/>
                <a:latin typeface="Times New Roman" panose="02020603050405020304" pitchFamily="18" charset="0"/>
              </a:rPr>
              <a:t> з метою </a:t>
            </a:r>
            <a:r>
              <a:rPr lang="ru-RU" sz="2400" i="0" u="none" strike="noStrike" dirty="0" err="1">
                <a:effectLst/>
                <a:latin typeface="Times New Roman" panose="02020603050405020304" pitchFamily="18" charset="0"/>
              </a:rPr>
              <a:t>своєчасного</a:t>
            </a:r>
            <a:r>
              <a:rPr lang="ru-RU" sz="24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400" i="0" u="none" strike="noStrike" dirty="0" err="1">
                <a:effectLst/>
                <a:latin typeface="Times New Roman" panose="02020603050405020304" pitchFamily="18" charset="0"/>
              </a:rPr>
              <a:t>виявлення</a:t>
            </a:r>
            <a:r>
              <a:rPr lang="ru-RU" sz="24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400" i="0" u="none" strike="noStrike" dirty="0" err="1">
                <a:effectLst/>
                <a:latin typeface="Times New Roman" panose="02020603050405020304" pitchFamily="18" charset="0"/>
              </a:rPr>
              <a:t>хворих</a:t>
            </a:r>
            <a:r>
              <a:rPr lang="ru-RU" sz="2400" i="0" u="none" strike="noStrike" dirty="0">
                <a:effectLst/>
                <a:latin typeface="Times New Roman" panose="02020603050405020304" pitchFamily="18" charset="0"/>
              </a:rPr>
              <a:t> на </a:t>
            </a:r>
            <a:r>
              <a:rPr lang="ru-RU" sz="2400" i="0" u="none" strike="noStrike" dirty="0" err="1">
                <a:effectLst/>
                <a:latin typeface="Times New Roman" panose="02020603050405020304" pitchFamily="18" charset="0"/>
              </a:rPr>
              <a:t>туберкульоз</a:t>
            </a:r>
            <a:r>
              <a:rPr lang="ru-RU" sz="2400" i="0" u="none" strike="noStrike" dirty="0">
                <a:effectLst/>
                <a:latin typeface="Times New Roman" panose="02020603050405020304" pitchFamily="18" charset="0"/>
              </a:rPr>
              <a:t> і </a:t>
            </a:r>
            <a:r>
              <a:rPr lang="ru-RU" sz="2400" i="0" u="none" strike="noStrike" dirty="0" err="1">
                <a:effectLst/>
                <a:latin typeface="Times New Roman" panose="02020603050405020304" pitchFamily="18" charset="0"/>
              </a:rPr>
              <a:t>осіб</a:t>
            </a:r>
            <a:r>
              <a:rPr lang="ru-RU" sz="2400" i="0" u="none" strike="noStrike" dirty="0">
                <a:effectLst/>
                <a:latin typeface="Times New Roman" panose="02020603050405020304" pitchFamily="18" charset="0"/>
              </a:rPr>
              <a:t>, </a:t>
            </a:r>
            <a:r>
              <a:rPr lang="ru-RU" sz="2400" i="0" u="none" strike="noStrike" dirty="0" err="1">
                <a:effectLst/>
                <a:latin typeface="Times New Roman" panose="02020603050405020304" pitchFamily="18" charset="0"/>
              </a:rPr>
              <a:t>інфікованих</a:t>
            </a:r>
            <a:r>
              <a:rPr lang="ru-RU" sz="24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400" i="0" u="none" strike="noStrike" dirty="0" err="1">
                <a:effectLst/>
                <a:latin typeface="Times New Roman" panose="02020603050405020304" pitchFamily="18" charset="0"/>
              </a:rPr>
              <a:t>мікобактеріями</a:t>
            </a:r>
            <a:r>
              <a:rPr lang="ru-RU" sz="24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400" i="0" u="none" strike="noStrike" dirty="0" err="1">
                <a:effectLst/>
                <a:latin typeface="Times New Roman" panose="02020603050405020304" pitchFamily="18" charset="0"/>
              </a:rPr>
              <a:t>туберкульозу</a:t>
            </a:r>
            <a:r>
              <a:rPr lang="ru-RU" sz="2400" i="0" u="none" strike="noStrike" dirty="0">
                <a:effectLst/>
                <a:latin typeface="Times New Roman" panose="02020603050405020304" pitchFamily="18" charset="0"/>
              </a:rPr>
              <a:t>, для </a:t>
            </a:r>
            <a:r>
              <a:rPr lang="ru-RU" sz="2400" i="0" u="none" strike="noStrike" dirty="0" err="1">
                <a:effectLst/>
                <a:latin typeface="Times New Roman" panose="02020603050405020304" pitchFamily="18" charset="0"/>
              </a:rPr>
              <a:t>запобігання</a:t>
            </a:r>
            <a:r>
              <a:rPr lang="ru-RU" sz="24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400" i="0" u="none" strike="noStrike" dirty="0" err="1">
                <a:effectLst/>
                <a:latin typeface="Times New Roman" panose="02020603050405020304" pitchFamily="18" charset="0"/>
              </a:rPr>
              <a:t>поширенню</a:t>
            </a:r>
            <a:r>
              <a:rPr lang="ru-RU" sz="24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400" i="0" u="none" strike="noStrike" dirty="0" err="1">
                <a:effectLst/>
                <a:latin typeface="Times New Roman" panose="02020603050405020304" pitchFamily="18" charset="0"/>
              </a:rPr>
              <a:t>цього</a:t>
            </a:r>
            <a:r>
              <a:rPr lang="ru-RU" sz="24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400" i="0" u="none" strike="noStrike" dirty="0" err="1">
                <a:effectLst/>
                <a:latin typeface="Times New Roman" panose="02020603050405020304" pitchFamily="18" charset="0"/>
              </a:rPr>
              <a:t>захворювання</a:t>
            </a:r>
            <a:r>
              <a:rPr lang="ru-RU" sz="2400" i="0" u="none" strike="noStrike" dirty="0">
                <a:effectLst/>
                <a:latin typeface="Times New Roman" panose="02020603050405020304" pitchFamily="18" charset="0"/>
              </a:rPr>
              <a:t>.</a:t>
            </a:r>
          </a:p>
          <a:p>
            <a:pPr marL="0" indent="0" fontAlgn="t">
              <a:buNone/>
            </a:pPr>
            <a:r>
              <a:rPr lang="ru-RU" sz="2400" i="0" u="none" strike="noStrike" dirty="0">
                <a:effectLst/>
                <a:latin typeface="Times New Roman" panose="02020603050405020304" pitchFamily="18" charset="0"/>
              </a:rPr>
              <a:t>     </a:t>
            </a:r>
            <a:r>
              <a:rPr lang="ru-RU" sz="2400" i="0" u="none" strike="noStrike" dirty="0" err="1">
                <a:effectLst/>
                <a:latin typeface="Times New Roman" panose="02020603050405020304" pitchFamily="18" charset="0"/>
              </a:rPr>
              <a:t>Медичні</a:t>
            </a:r>
            <a:r>
              <a:rPr lang="ru-RU" sz="2400" i="0" u="none" strike="noStrike" dirty="0">
                <a:effectLst/>
                <a:latin typeface="Times New Roman" panose="02020603050405020304" pitchFamily="18" charset="0"/>
              </a:rPr>
              <a:t> огляди </a:t>
            </a:r>
            <a:r>
              <a:rPr lang="ru-RU" sz="2400" i="0" u="none" strike="noStrike" dirty="0" err="1">
                <a:effectLst/>
                <a:latin typeface="Times New Roman" panose="02020603050405020304" pitchFamily="18" charset="0"/>
              </a:rPr>
              <a:t>проводяться</a:t>
            </a:r>
            <a:r>
              <a:rPr lang="ru-RU" sz="2400" i="0" u="none" strike="noStrike" dirty="0">
                <a:effectLst/>
                <a:latin typeface="Times New Roman" panose="02020603050405020304" pitchFamily="18" charset="0"/>
              </a:rPr>
              <a:t> в закладах </a:t>
            </a:r>
            <a:r>
              <a:rPr lang="ru-RU" sz="2400" i="0" u="none" strike="noStrike" dirty="0" err="1">
                <a:effectLst/>
                <a:latin typeface="Times New Roman" panose="02020603050405020304" pitchFamily="18" charset="0"/>
              </a:rPr>
              <a:t>охорони</a:t>
            </a:r>
            <a:r>
              <a:rPr lang="ru-RU" sz="24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400" i="0" u="none" strike="noStrike" dirty="0" err="1">
                <a:effectLst/>
                <a:latin typeface="Times New Roman" panose="02020603050405020304" pitchFamily="18" charset="0"/>
              </a:rPr>
              <a:t>здоров’я</a:t>
            </a:r>
            <a:r>
              <a:rPr lang="ru-RU" sz="24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400" i="0" u="none" strike="noStrike" dirty="0" err="1">
                <a:effectLst/>
                <a:latin typeface="Times New Roman" panose="02020603050405020304" pitchFamily="18" charset="0"/>
              </a:rPr>
              <a:t>незалежно</a:t>
            </a:r>
            <a:r>
              <a:rPr lang="ru-RU" sz="24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400" i="0" u="none" strike="noStrike" dirty="0" err="1">
                <a:effectLst/>
                <a:latin typeface="Times New Roman" panose="02020603050405020304" pitchFamily="18" charset="0"/>
              </a:rPr>
              <a:t>від</a:t>
            </a:r>
            <a:r>
              <a:rPr lang="ru-RU" sz="24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400" i="0" u="none" strike="noStrike" dirty="0" err="1">
                <a:effectLst/>
                <a:latin typeface="Times New Roman" panose="02020603050405020304" pitchFamily="18" charset="0"/>
              </a:rPr>
              <a:t>підпорядкованості</a:t>
            </a:r>
            <a:r>
              <a:rPr lang="ru-RU" sz="2400" i="0" u="none" strike="noStrike" dirty="0">
                <a:effectLst/>
                <a:latin typeface="Times New Roman" panose="02020603050405020304" pitchFamily="18" charset="0"/>
              </a:rPr>
              <a:t> та </a:t>
            </a:r>
            <a:r>
              <a:rPr lang="ru-RU" sz="2400" i="0" u="none" strike="noStrike" dirty="0" err="1">
                <a:effectLst/>
                <a:latin typeface="Times New Roman" panose="02020603050405020304" pitchFamily="18" charset="0"/>
              </a:rPr>
              <a:t>рівнів</a:t>
            </a:r>
            <a:r>
              <a:rPr lang="ru-RU" sz="24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400" i="0" u="none" strike="noStrike" dirty="0" err="1">
                <a:effectLst/>
                <a:latin typeface="Times New Roman" panose="02020603050405020304" pitchFamily="18" charset="0"/>
              </a:rPr>
              <a:t>надання</a:t>
            </a:r>
            <a:r>
              <a:rPr lang="ru-RU" sz="24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400" i="0" u="none" strike="noStrike" dirty="0" err="1">
                <a:effectLst/>
                <a:latin typeface="Times New Roman" panose="02020603050405020304" pitchFamily="18" charset="0"/>
              </a:rPr>
              <a:t>медичної</a:t>
            </a:r>
            <a:r>
              <a:rPr lang="ru-RU" sz="24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400" i="0" u="none" strike="noStrike" dirty="0" err="1">
                <a:effectLst/>
                <a:latin typeface="Times New Roman" panose="02020603050405020304" pitchFamily="18" charset="0"/>
              </a:rPr>
              <a:t>допомоги</a:t>
            </a:r>
            <a:r>
              <a:rPr lang="ru-RU" sz="2400" i="0" u="none" strike="noStrike" dirty="0">
                <a:effectLst/>
                <a:latin typeface="Times New Roman" panose="02020603050405020304" pitchFamily="18" charset="0"/>
              </a:rPr>
              <a:t> при </a:t>
            </a:r>
            <a:r>
              <a:rPr lang="ru-RU" sz="2400" i="0" u="none" strike="noStrike" dirty="0" err="1">
                <a:effectLst/>
                <a:latin typeface="Times New Roman" panose="02020603050405020304" pitchFamily="18" charset="0"/>
              </a:rPr>
              <a:t>зверненні</a:t>
            </a:r>
            <a:r>
              <a:rPr lang="ru-RU" sz="2400" i="0" u="none" strike="noStrike" dirty="0">
                <a:effectLst/>
                <a:latin typeface="Times New Roman" panose="02020603050405020304" pitchFamily="18" charset="0"/>
              </a:rPr>
              <a:t> особи за </a:t>
            </a:r>
            <a:r>
              <a:rPr lang="ru-RU" sz="2400" i="0" u="none" strike="noStrike" dirty="0" err="1">
                <a:effectLst/>
                <a:latin typeface="Times New Roman" panose="02020603050405020304" pitchFamily="18" charset="0"/>
              </a:rPr>
              <a:t>медичною</a:t>
            </a:r>
            <a:r>
              <a:rPr lang="ru-RU" sz="24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400" i="0" u="none" strike="noStrike" dirty="0" err="1">
                <a:effectLst/>
                <a:latin typeface="Times New Roman" panose="02020603050405020304" pitchFamily="18" charset="0"/>
              </a:rPr>
              <a:t>допомогою</a:t>
            </a:r>
            <a:r>
              <a:rPr lang="ru-RU" sz="2400" i="0" u="none" strike="noStrike" dirty="0">
                <a:effectLst/>
                <a:latin typeface="Times New Roman" panose="02020603050405020304" pitchFamily="18" charset="0"/>
              </a:rPr>
              <a:t>.</a:t>
            </a:r>
          </a:p>
          <a:p>
            <a:pPr marL="0" indent="0" fontAlgn="t">
              <a:buNone/>
            </a:pPr>
            <a:r>
              <a:rPr lang="ru-RU" sz="2400" dirty="0">
                <a:latin typeface="Times New Roman" panose="02020603050405020304" pitchFamily="18" charset="0"/>
              </a:rPr>
              <a:t>     </a:t>
            </a:r>
            <a:r>
              <a:rPr lang="ru-RU" sz="2400" i="0" u="none" strike="noStrike" dirty="0" err="1">
                <a:effectLst/>
                <a:latin typeface="Times New Roman" panose="02020603050405020304" pitchFamily="18" charset="0"/>
              </a:rPr>
              <a:t>Медичні</a:t>
            </a:r>
            <a:r>
              <a:rPr lang="ru-RU" sz="2400" i="0" u="none" strike="noStrike" dirty="0">
                <a:effectLst/>
                <a:latin typeface="Times New Roman" panose="02020603050405020304" pitchFamily="18" charset="0"/>
              </a:rPr>
              <a:t> огляди у </a:t>
            </a:r>
            <a:r>
              <a:rPr lang="ru-RU" sz="2400" i="0" u="none" strike="noStrike" dirty="0" err="1">
                <a:effectLst/>
                <a:latin typeface="Times New Roman" panose="02020603050405020304" pitchFamily="18" charset="0"/>
              </a:rPr>
              <a:t>державних</a:t>
            </a:r>
            <a:r>
              <a:rPr lang="ru-RU" sz="2400" i="0" u="none" strike="noStrike" dirty="0">
                <a:effectLst/>
                <a:latin typeface="Times New Roman" panose="02020603050405020304" pitchFamily="18" charset="0"/>
              </a:rPr>
              <a:t> та </a:t>
            </a:r>
            <a:r>
              <a:rPr lang="ru-RU" sz="2400" i="0" u="none" strike="noStrike" dirty="0" err="1">
                <a:effectLst/>
                <a:latin typeface="Times New Roman" panose="02020603050405020304" pitchFamily="18" charset="0"/>
              </a:rPr>
              <a:t>комунальних</a:t>
            </a:r>
            <a:r>
              <a:rPr lang="ru-RU" sz="2400" i="0" u="none" strike="noStrike" dirty="0">
                <a:effectLst/>
                <a:latin typeface="Times New Roman" panose="02020603050405020304" pitchFamily="18" charset="0"/>
              </a:rPr>
              <a:t> закладах </a:t>
            </a:r>
            <a:r>
              <a:rPr lang="ru-RU" sz="2400" i="0" u="none" strike="noStrike" dirty="0" err="1">
                <a:effectLst/>
                <a:latin typeface="Times New Roman" panose="02020603050405020304" pitchFamily="18" charset="0"/>
              </a:rPr>
              <a:t>проводяться</a:t>
            </a:r>
            <a:r>
              <a:rPr lang="ru-RU" sz="24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400" i="1" u="none" strike="noStrike" dirty="0" err="1">
                <a:effectLst/>
                <a:latin typeface="Times New Roman" panose="02020603050405020304" pitchFamily="18" charset="0"/>
              </a:rPr>
              <a:t>безоплатно</a:t>
            </a:r>
            <a:r>
              <a:rPr lang="ru-RU" sz="2400" i="1" u="none" strike="noStrike" dirty="0">
                <a:effectLst/>
                <a:latin typeface="Times New Roman" panose="02020603050405020304" pitchFamily="18" charset="0"/>
              </a:rPr>
              <a:t>.</a:t>
            </a:r>
          </a:p>
          <a:p>
            <a:pPr fontAlgn="t"/>
            <a:endParaRPr lang="ru-RU" sz="400" i="0" u="none" strike="noStrike" dirty="0">
              <a:effectLst/>
              <a:latin typeface="Times New Roman" panose="02020603050405020304" pitchFamily="18" charset="0"/>
            </a:endParaRPr>
          </a:p>
          <a:p>
            <a:endParaRPr lang="x-none" sz="400" dirty="0"/>
          </a:p>
        </p:txBody>
      </p:sp>
    </p:spTree>
    <p:extLst>
      <p:ext uri="{BB962C8B-B14F-4D97-AF65-F5344CB8AC3E}">
        <p14:creationId xmlns:p14="http://schemas.microsoft.com/office/powerpoint/2010/main" val="1633725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8FC9BE17-9A7B-462D-AE50-3D87773873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0A8B3D2-3B9B-4051-B8AA-1409556AF4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91" r="39960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EBE8569-6AEC-4B8C-8D53-2DE337CDBA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392E8A-A7F2-4422-823A-B04678E34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39" y="-40259"/>
            <a:ext cx="7010297" cy="1124712"/>
          </a:xfrm>
        </p:spPr>
        <p:txBody>
          <a:bodyPr anchor="b">
            <a:normAutofit/>
          </a:bodyPr>
          <a:lstStyle/>
          <a:p>
            <a:r>
              <a:rPr lang="ru-RU" sz="2400" b="1" i="0" u="none" strike="noStrike" dirty="0" err="1">
                <a:effectLst/>
                <a:latin typeface="Times New Roman" panose="02020603050405020304" pitchFamily="18" charset="0"/>
              </a:rPr>
              <a:t>Медичні</a:t>
            </a:r>
            <a:r>
              <a:rPr lang="ru-RU" sz="2400" b="1" i="0" u="none" strike="noStrike" dirty="0">
                <a:effectLst/>
                <a:latin typeface="Times New Roman" panose="02020603050405020304" pitchFamily="18" charset="0"/>
              </a:rPr>
              <a:t> огляди </a:t>
            </a:r>
            <a:r>
              <a:rPr lang="ru-RU" sz="2400" b="1" i="0" u="none" strike="noStrike" dirty="0" err="1">
                <a:effectLst/>
                <a:latin typeface="Times New Roman" panose="02020603050405020304" pitchFamily="18" charset="0"/>
              </a:rPr>
              <a:t>включають</a:t>
            </a:r>
            <a:r>
              <a:rPr lang="ru-RU" sz="2400" b="1" i="0" u="none" strike="noStrike" dirty="0">
                <a:effectLst/>
                <a:latin typeface="Times New Roman" panose="02020603050405020304" pitchFamily="18" charset="0"/>
              </a:rPr>
              <a:t>:</a:t>
            </a:r>
            <a:br>
              <a:rPr lang="ru-RU" sz="2400" b="1" i="0" u="none" strike="noStrike" dirty="0">
                <a:effectLst/>
                <a:latin typeface="Times New Roman" panose="02020603050405020304" pitchFamily="18" charset="0"/>
              </a:rPr>
            </a:br>
            <a:endParaRPr lang="x-none"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E93D9300-BBE3-4D93-9EF0-F199C1604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39" y="1084453"/>
            <a:ext cx="7622538" cy="5773537"/>
          </a:xfrm>
        </p:spPr>
        <p:txBody>
          <a:bodyPr anchor="t">
            <a:normAutofit/>
          </a:bodyPr>
          <a:lstStyle/>
          <a:p>
            <a:pPr fontAlgn="t"/>
            <a:endParaRPr lang="ru-RU" sz="800" i="0" u="none" strike="noStrike" dirty="0">
              <a:effectLst/>
              <a:latin typeface="Times New Roman" panose="02020603050405020304" pitchFamily="18" charset="0"/>
            </a:endParaRPr>
          </a:p>
          <a:p>
            <a:pPr marL="0" indent="0" fontAlgn="t">
              <a:buNone/>
            </a:pPr>
            <a:r>
              <a:rPr lang="ru-RU" sz="1800" i="0" u="none" strike="noStrike" dirty="0">
                <a:effectLst/>
                <a:latin typeface="Times New Roman" panose="02020603050405020304" pitchFamily="18" charset="0"/>
              </a:rPr>
              <a:t>1</a:t>
            </a:r>
            <a:r>
              <a:rPr lang="ru-RU" sz="2000" i="0" u="none" strike="noStrike" dirty="0">
                <a:effectLst/>
                <a:latin typeface="Times New Roman" panose="02020603050405020304" pitchFamily="18" charset="0"/>
              </a:rPr>
              <a:t>) </a:t>
            </a:r>
            <a:r>
              <a:rPr lang="ru-RU" sz="2000" i="0" u="none" strike="noStrike" dirty="0" err="1">
                <a:effectLst/>
                <a:latin typeface="Times New Roman" panose="02020603050405020304" pitchFamily="18" charset="0"/>
              </a:rPr>
              <a:t>опитування</a:t>
            </a:r>
            <a:r>
              <a:rPr lang="ru-RU" sz="2000" i="0" u="none" strike="noStrike" dirty="0">
                <a:effectLst/>
                <a:latin typeface="Times New Roman" panose="02020603050405020304" pitchFamily="18" charset="0"/>
              </a:rPr>
              <a:t> особи </a:t>
            </a:r>
            <a:r>
              <a:rPr lang="ru-RU" sz="2000" i="0" u="none" strike="noStrike" dirty="0" err="1">
                <a:effectLst/>
                <a:latin typeface="Times New Roman" panose="02020603050405020304" pitchFamily="18" charset="0"/>
              </a:rPr>
              <a:t>або</a:t>
            </a:r>
            <a:r>
              <a:rPr lang="ru-RU" sz="20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000" i="0" u="none" strike="noStrike" dirty="0" err="1">
                <a:effectLst/>
                <a:latin typeface="Times New Roman" panose="02020603050405020304" pitchFamily="18" charset="0"/>
              </a:rPr>
              <a:t>її</a:t>
            </a:r>
            <a:r>
              <a:rPr lang="ru-RU" sz="20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000" i="0" u="none" strike="noStrike" dirty="0" err="1">
                <a:effectLst/>
                <a:latin typeface="Times New Roman" panose="02020603050405020304" pitchFamily="18" charset="0"/>
              </a:rPr>
              <a:t>законних</a:t>
            </a:r>
            <a:r>
              <a:rPr lang="ru-RU" sz="20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000" i="0" u="none" strike="noStrike" dirty="0" err="1">
                <a:effectLst/>
                <a:latin typeface="Times New Roman" panose="02020603050405020304" pitchFamily="18" charset="0"/>
              </a:rPr>
              <a:t>представників</a:t>
            </a:r>
            <a:r>
              <a:rPr lang="ru-RU" sz="2000" i="0" u="none" strike="noStrike" dirty="0">
                <a:effectLst/>
                <a:latin typeface="Times New Roman" panose="02020603050405020304" pitchFamily="18" charset="0"/>
              </a:rPr>
              <a:t>, </a:t>
            </a:r>
            <a:r>
              <a:rPr lang="ru-RU" sz="2000" i="0" u="none" strike="noStrike" dirty="0" err="1">
                <a:effectLst/>
                <a:latin typeface="Times New Roman" panose="02020603050405020304" pitchFamily="18" charset="0"/>
              </a:rPr>
              <a:t>які</a:t>
            </a:r>
            <a:r>
              <a:rPr lang="ru-RU" sz="20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000" i="0" u="none" strike="noStrike" dirty="0" err="1">
                <a:effectLst/>
                <a:latin typeface="Times New Roman" panose="02020603050405020304" pitchFamily="18" charset="0"/>
              </a:rPr>
              <a:t>звертаються</a:t>
            </a:r>
            <a:r>
              <a:rPr lang="ru-RU" sz="2000" i="0" u="none" strike="noStrike" dirty="0">
                <a:effectLst/>
                <a:latin typeface="Times New Roman" panose="02020603050405020304" pitchFamily="18" charset="0"/>
              </a:rPr>
              <a:t> за </a:t>
            </a:r>
            <a:r>
              <a:rPr lang="ru-RU" sz="2000" i="0" u="none" strike="noStrike" dirty="0" err="1">
                <a:effectLst/>
                <a:latin typeface="Times New Roman" panose="02020603050405020304" pitchFamily="18" charset="0"/>
              </a:rPr>
              <a:t>медичною</a:t>
            </a:r>
            <a:r>
              <a:rPr lang="ru-RU" sz="20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000" i="0" u="none" strike="noStrike" dirty="0" err="1">
                <a:effectLst/>
                <a:latin typeface="Times New Roman" panose="02020603050405020304" pitchFamily="18" charset="0"/>
              </a:rPr>
              <a:t>допомогою</a:t>
            </a:r>
            <a:r>
              <a:rPr lang="ru-RU" sz="2000" i="0" u="none" strike="noStrike" dirty="0">
                <a:effectLst/>
                <a:latin typeface="Times New Roman" panose="02020603050405020304" pitchFamily="18" charset="0"/>
              </a:rPr>
              <a:t>;</a:t>
            </a:r>
          </a:p>
          <a:p>
            <a:pPr fontAlgn="t"/>
            <a:endParaRPr lang="ru-RU" sz="2000" i="0" u="none" strike="noStrike" dirty="0">
              <a:effectLst/>
              <a:latin typeface="Times New Roman" panose="02020603050405020304" pitchFamily="18" charset="0"/>
            </a:endParaRPr>
          </a:p>
          <a:p>
            <a:pPr marL="0" indent="0" fontAlgn="t">
              <a:buNone/>
            </a:pPr>
            <a:r>
              <a:rPr lang="ru-RU" sz="2000" i="0" u="none" strike="noStrike" dirty="0">
                <a:effectLst/>
                <a:latin typeface="Times New Roman" panose="02020603050405020304" pitchFamily="18" charset="0"/>
              </a:rPr>
              <a:t>2) </a:t>
            </a:r>
            <a:r>
              <a:rPr lang="ru-RU" sz="2000" i="0" u="none" strike="noStrike" dirty="0" err="1">
                <a:effectLst/>
                <a:latin typeface="Times New Roman" panose="02020603050405020304" pitchFamily="18" charset="0"/>
              </a:rPr>
              <a:t>фізикальне</a:t>
            </a:r>
            <a:r>
              <a:rPr lang="ru-RU" sz="20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000" i="0" u="none" strike="noStrike" dirty="0" err="1">
                <a:effectLst/>
                <a:latin typeface="Times New Roman" panose="02020603050405020304" pitchFamily="18" charset="0"/>
              </a:rPr>
              <a:t>обстеження</a:t>
            </a:r>
            <a:r>
              <a:rPr lang="ru-RU" sz="2000" i="0" u="none" strike="noStrike" dirty="0">
                <a:effectLst/>
                <a:latin typeface="Times New Roman" panose="02020603050405020304" pitchFamily="18" charset="0"/>
              </a:rPr>
              <a:t> особи: </a:t>
            </a:r>
            <a:r>
              <a:rPr lang="ru-RU" sz="2000" i="0" u="none" strike="noStrike" dirty="0" err="1">
                <a:effectLst/>
                <a:latin typeface="Times New Roman" panose="02020603050405020304" pitchFamily="18" charset="0"/>
              </a:rPr>
              <a:t>огляд</a:t>
            </a:r>
            <a:r>
              <a:rPr lang="ru-RU" sz="2000" i="0" u="none" strike="noStrike" dirty="0">
                <a:effectLst/>
                <a:latin typeface="Times New Roman" panose="02020603050405020304" pitchFamily="18" charset="0"/>
              </a:rPr>
              <a:t>, </a:t>
            </a:r>
            <a:r>
              <a:rPr lang="ru-RU" sz="2000" i="0" u="none" strike="noStrike" dirty="0" err="1">
                <a:effectLst/>
                <a:latin typeface="Times New Roman" panose="02020603050405020304" pitchFamily="18" charset="0"/>
              </a:rPr>
              <a:t>перкусія</a:t>
            </a:r>
            <a:r>
              <a:rPr lang="ru-RU" sz="2000" i="0" u="none" strike="noStrike" dirty="0">
                <a:effectLst/>
                <a:latin typeface="Times New Roman" panose="02020603050405020304" pitchFamily="18" charset="0"/>
              </a:rPr>
              <a:t>, </a:t>
            </a:r>
            <a:r>
              <a:rPr lang="ru-RU" sz="2000" i="0" u="none" strike="noStrike" dirty="0" err="1">
                <a:effectLst/>
                <a:latin typeface="Times New Roman" panose="02020603050405020304" pitchFamily="18" charset="0"/>
              </a:rPr>
              <a:t>пальпація</a:t>
            </a:r>
            <a:r>
              <a:rPr lang="ru-RU" sz="2000" i="0" u="none" strike="noStrike" dirty="0">
                <a:effectLst/>
                <a:latin typeface="Times New Roman" panose="02020603050405020304" pitchFamily="18" charset="0"/>
              </a:rPr>
              <a:t>, </a:t>
            </a:r>
            <a:r>
              <a:rPr lang="ru-RU" sz="2000" i="0" u="none" strike="noStrike" dirty="0" err="1">
                <a:effectLst/>
                <a:latin typeface="Times New Roman" panose="02020603050405020304" pitchFamily="18" charset="0"/>
              </a:rPr>
              <a:t>аускультація</a:t>
            </a:r>
            <a:r>
              <a:rPr lang="ru-RU" sz="2000" i="0" u="none" strike="noStrike" dirty="0">
                <a:effectLst/>
                <a:latin typeface="Times New Roman" panose="02020603050405020304" pitchFamily="18" charset="0"/>
              </a:rPr>
              <a:t>, </a:t>
            </a:r>
            <a:r>
              <a:rPr lang="ru-RU" sz="2000" i="0" u="none" strike="noStrike" dirty="0" err="1">
                <a:effectLst/>
                <a:latin typeface="Times New Roman" panose="02020603050405020304" pitchFamily="18" charset="0"/>
              </a:rPr>
              <a:t>вимірювання</a:t>
            </a:r>
            <a:r>
              <a:rPr lang="ru-RU" sz="20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000" i="0" u="none" strike="noStrike" dirty="0" err="1">
                <a:effectLst/>
                <a:latin typeface="Times New Roman" panose="02020603050405020304" pitchFamily="18" charset="0"/>
              </a:rPr>
              <a:t>маси</a:t>
            </a:r>
            <a:r>
              <a:rPr lang="ru-RU" sz="20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000" i="0" u="none" strike="noStrike" dirty="0" err="1">
                <a:effectLst/>
                <a:latin typeface="Times New Roman" panose="02020603050405020304" pitchFamily="18" charset="0"/>
              </a:rPr>
              <a:t>тіла</a:t>
            </a:r>
            <a:r>
              <a:rPr lang="ru-RU" sz="2000" i="0" u="none" strike="noStrike" dirty="0">
                <a:effectLst/>
                <a:latin typeface="Times New Roman" panose="02020603050405020304" pitchFamily="18" charset="0"/>
              </a:rPr>
              <a:t>;</a:t>
            </a:r>
          </a:p>
          <a:p>
            <a:pPr fontAlgn="t"/>
            <a:endParaRPr lang="ru-RU" sz="2000" i="0" u="none" strike="noStrike" dirty="0">
              <a:effectLst/>
              <a:latin typeface="Times New Roman" panose="02020603050405020304" pitchFamily="18" charset="0"/>
            </a:endParaRPr>
          </a:p>
          <a:p>
            <a:pPr marL="0" indent="0" fontAlgn="t">
              <a:buNone/>
            </a:pPr>
            <a:r>
              <a:rPr lang="ru-RU" sz="2000" i="0" u="none" strike="noStrike" dirty="0">
                <a:effectLst/>
                <a:latin typeface="Times New Roman" panose="02020603050405020304" pitchFamily="18" charset="0"/>
              </a:rPr>
              <a:t>3) </a:t>
            </a:r>
            <a:r>
              <a:rPr lang="ru-RU" sz="2000" i="0" u="none" strike="noStrike" dirty="0" err="1">
                <a:effectLst/>
                <a:latin typeface="Times New Roman" panose="02020603050405020304" pitchFamily="18" charset="0"/>
              </a:rPr>
              <a:t>рентгенівське</a:t>
            </a:r>
            <a:r>
              <a:rPr lang="ru-RU" sz="20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000" i="0" u="none" strike="noStrike" dirty="0" err="1">
                <a:effectLst/>
                <a:latin typeface="Times New Roman" panose="02020603050405020304" pitchFamily="18" charset="0"/>
              </a:rPr>
              <a:t>обстеження</a:t>
            </a:r>
            <a:r>
              <a:rPr lang="ru-RU" sz="2000" i="0" u="none" strike="noStrike" dirty="0">
                <a:effectLst/>
                <a:latin typeface="Times New Roman" panose="02020603050405020304" pitchFamily="18" charset="0"/>
              </a:rPr>
              <a:t> за результатами </a:t>
            </a:r>
            <a:r>
              <a:rPr lang="ru-RU" sz="2000" i="0" u="none" strike="noStrike" dirty="0" err="1">
                <a:effectLst/>
                <a:latin typeface="Times New Roman" panose="02020603050405020304" pitchFamily="18" charset="0"/>
              </a:rPr>
              <a:t>опитування</a:t>
            </a:r>
            <a:r>
              <a:rPr lang="ru-RU" sz="2000" i="0" u="none" strike="noStrike" dirty="0">
                <a:effectLst/>
                <a:latin typeface="Times New Roman" panose="02020603050405020304" pitchFamily="18" charset="0"/>
              </a:rPr>
              <a:t> та </a:t>
            </a:r>
            <a:r>
              <a:rPr lang="ru-RU" sz="2000" i="0" u="none" strike="noStrike" dirty="0" err="1">
                <a:effectLst/>
                <a:latin typeface="Times New Roman" panose="02020603050405020304" pitchFamily="18" charset="0"/>
              </a:rPr>
              <a:t>фізикального</a:t>
            </a:r>
            <a:r>
              <a:rPr lang="ru-RU" sz="20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000" i="0" u="none" strike="noStrike" dirty="0" err="1">
                <a:effectLst/>
                <a:latin typeface="Times New Roman" panose="02020603050405020304" pitchFamily="18" charset="0"/>
              </a:rPr>
              <a:t>обстеження</a:t>
            </a:r>
            <a:r>
              <a:rPr lang="ru-RU" sz="2000" i="0" u="none" strike="noStrike" dirty="0">
                <a:effectLst/>
                <a:latin typeface="Times New Roman" panose="02020603050405020304" pitchFamily="18" charset="0"/>
              </a:rPr>
              <a:t>;</a:t>
            </a:r>
          </a:p>
          <a:p>
            <a:pPr fontAlgn="t"/>
            <a:endParaRPr lang="ru-RU" sz="2000" i="0" u="none" strike="noStrike" dirty="0">
              <a:effectLst/>
              <a:latin typeface="Times New Roman" panose="02020603050405020304" pitchFamily="18" charset="0"/>
            </a:endParaRPr>
          </a:p>
          <a:p>
            <a:pPr marL="0" indent="0" fontAlgn="t">
              <a:buNone/>
            </a:pPr>
            <a:r>
              <a:rPr lang="ru-RU" sz="2000" i="0" u="none" strike="noStrike" dirty="0">
                <a:effectLst/>
                <a:latin typeface="Times New Roman" panose="02020603050405020304" pitchFamily="18" charset="0"/>
              </a:rPr>
              <a:t>4) </a:t>
            </a:r>
            <a:r>
              <a:rPr lang="ru-RU" sz="2000" i="0" u="none" strike="noStrike" dirty="0" err="1">
                <a:effectLst/>
                <a:latin typeface="Times New Roman" panose="02020603050405020304" pitchFamily="18" charset="0"/>
              </a:rPr>
              <a:t>бактеріологічне</a:t>
            </a:r>
            <a:r>
              <a:rPr lang="ru-RU" sz="20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000" i="0" u="none" strike="noStrike" dirty="0" err="1">
                <a:effectLst/>
                <a:latin typeface="Times New Roman" panose="02020603050405020304" pitchFamily="18" charset="0"/>
              </a:rPr>
              <a:t>дослідження</a:t>
            </a:r>
            <a:r>
              <a:rPr lang="ru-RU" sz="20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000" i="0" u="none" strike="noStrike" dirty="0" err="1">
                <a:effectLst/>
                <a:latin typeface="Times New Roman" panose="02020603050405020304" pitchFamily="18" charset="0"/>
              </a:rPr>
              <a:t>мокротиння</a:t>
            </a:r>
            <a:r>
              <a:rPr lang="ru-RU" sz="2000" i="0" u="none" strike="noStrike" dirty="0">
                <a:effectLst/>
                <a:latin typeface="Times New Roman" panose="02020603050405020304" pitchFamily="18" charset="0"/>
              </a:rPr>
              <a:t> на </a:t>
            </a:r>
            <a:r>
              <a:rPr lang="ru-RU" sz="2000" i="0" u="none" strike="noStrike" dirty="0" err="1">
                <a:effectLst/>
                <a:latin typeface="Times New Roman" panose="02020603050405020304" pitchFamily="18" charset="0"/>
              </a:rPr>
              <a:t>наявність</a:t>
            </a:r>
            <a:r>
              <a:rPr lang="ru-RU" sz="20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000" i="0" u="none" strike="noStrike" dirty="0" err="1">
                <a:effectLst/>
                <a:latin typeface="Times New Roman" panose="02020603050405020304" pitchFamily="18" charset="0"/>
              </a:rPr>
              <a:t>збудника</a:t>
            </a:r>
            <a:r>
              <a:rPr lang="ru-RU" sz="20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000" i="0" u="none" strike="noStrike" dirty="0" err="1">
                <a:effectLst/>
                <a:latin typeface="Times New Roman" panose="02020603050405020304" pitchFamily="18" charset="0"/>
              </a:rPr>
              <a:t>туберкульозу</a:t>
            </a:r>
            <a:r>
              <a:rPr lang="ru-RU" sz="2000" i="0" u="none" strike="noStrike" dirty="0">
                <a:effectLst/>
                <a:latin typeface="Times New Roman" panose="02020603050405020304" pitchFamily="18" charset="0"/>
              </a:rPr>
              <a:t> за результатами </a:t>
            </a:r>
            <a:r>
              <a:rPr lang="ru-RU" sz="2000" i="0" u="none" strike="noStrike" dirty="0" err="1">
                <a:effectLst/>
                <a:latin typeface="Times New Roman" panose="02020603050405020304" pitchFamily="18" charset="0"/>
              </a:rPr>
              <a:t>опитування</a:t>
            </a:r>
            <a:r>
              <a:rPr lang="ru-RU" sz="2000" i="0" u="none" strike="noStrike" dirty="0">
                <a:effectLst/>
                <a:latin typeface="Times New Roman" panose="02020603050405020304" pitchFamily="18" charset="0"/>
              </a:rPr>
              <a:t> та </a:t>
            </a:r>
            <a:r>
              <a:rPr lang="ru-RU" sz="2000" i="0" u="none" strike="noStrike" dirty="0" err="1">
                <a:effectLst/>
                <a:latin typeface="Times New Roman" panose="02020603050405020304" pitchFamily="18" charset="0"/>
              </a:rPr>
              <a:t>фізикального</a:t>
            </a:r>
            <a:r>
              <a:rPr lang="ru-RU" sz="20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000" i="0" u="none" strike="noStrike" dirty="0" err="1">
                <a:effectLst/>
                <a:latin typeface="Times New Roman" panose="02020603050405020304" pitchFamily="18" charset="0"/>
              </a:rPr>
              <a:t>обстеження</a:t>
            </a:r>
            <a:r>
              <a:rPr lang="ru-RU" sz="2000" i="0" u="none" strike="noStrike" dirty="0">
                <a:effectLst/>
                <a:latin typeface="Times New Roman" panose="02020603050405020304" pitchFamily="18" charset="0"/>
              </a:rPr>
              <a:t>;</a:t>
            </a:r>
          </a:p>
          <a:p>
            <a:pPr fontAlgn="t"/>
            <a:endParaRPr lang="ru-RU" sz="2000" i="0" u="none" strike="noStrike" dirty="0">
              <a:effectLst/>
              <a:latin typeface="Times New Roman" panose="02020603050405020304" pitchFamily="18" charset="0"/>
            </a:endParaRPr>
          </a:p>
          <a:p>
            <a:pPr marL="0" indent="0" fontAlgn="t">
              <a:buNone/>
            </a:pPr>
            <a:r>
              <a:rPr lang="ru-RU" sz="2000" i="0" u="none" strike="noStrike" dirty="0">
                <a:effectLst/>
                <a:latin typeface="Times New Roman" panose="02020603050405020304" pitchFamily="18" charset="0"/>
              </a:rPr>
              <a:t>5) </a:t>
            </a:r>
            <a:r>
              <a:rPr lang="ru-RU" sz="2000" i="0" u="none" strike="noStrike" dirty="0" err="1">
                <a:effectLst/>
                <a:latin typeface="Times New Roman" panose="02020603050405020304" pitchFamily="18" charset="0"/>
              </a:rPr>
              <a:t>обстеження</a:t>
            </a:r>
            <a:r>
              <a:rPr lang="ru-RU" sz="20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000" i="0" u="none" strike="noStrike" dirty="0" err="1">
                <a:effectLst/>
                <a:latin typeface="Times New Roman" panose="02020603050405020304" pitchFamily="18" charset="0"/>
              </a:rPr>
              <a:t>дітей</a:t>
            </a:r>
            <a:r>
              <a:rPr lang="ru-RU" sz="2000" i="0" u="none" strike="noStrike" dirty="0">
                <a:effectLst/>
                <a:latin typeface="Times New Roman" panose="02020603050405020304" pitchFamily="18" charset="0"/>
              </a:rPr>
              <a:t> з </a:t>
            </a:r>
            <a:r>
              <a:rPr lang="ru-RU" sz="2000" i="0" u="none" strike="noStrike" dirty="0" err="1">
                <a:effectLst/>
                <a:latin typeface="Times New Roman" panose="02020603050405020304" pitchFamily="18" charset="0"/>
              </a:rPr>
              <a:t>використанням</a:t>
            </a:r>
            <a:r>
              <a:rPr lang="ru-RU" sz="20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000" i="0" u="none" strike="noStrike" dirty="0" err="1">
                <a:effectLst/>
                <a:latin typeface="Times New Roman" panose="02020603050405020304" pitchFamily="18" charset="0"/>
              </a:rPr>
              <a:t>специфічних</a:t>
            </a:r>
            <a:r>
              <a:rPr lang="ru-RU" sz="20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000" i="0" u="none" strike="noStrike" dirty="0" err="1">
                <a:effectLst/>
                <a:latin typeface="Times New Roman" panose="02020603050405020304" pitchFamily="18" charset="0"/>
              </a:rPr>
              <a:t>внутрішньошкірних</a:t>
            </a:r>
            <a:r>
              <a:rPr lang="ru-RU" sz="20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000" i="0" u="none" strike="noStrike" dirty="0" err="1">
                <a:effectLst/>
                <a:latin typeface="Times New Roman" panose="02020603050405020304" pitchFamily="18" charset="0"/>
              </a:rPr>
              <a:t>тестів</a:t>
            </a:r>
            <a:r>
              <a:rPr lang="ru-RU" sz="2000" i="0" u="none" strike="noStrike" dirty="0">
                <a:effectLst/>
                <a:latin typeface="Times New Roman" panose="02020603050405020304" pitchFamily="18" charset="0"/>
              </a:rPr>
              <a:t> за результатами </a:t>
            </a:r>
            <a:r>
              <a:rPr lang="ru-RU" sz="2000" i="0" u="none" strike="noStrike" dirty="0" err="1">
                <a:effectLst/>
                <a:latin typeface="Times New Roman" panose="02020603050405020304" pitchFamily="18" charset="0"/>
              </a:rPr>
              <a:t>опитування</a:t>
            </a:r>
            <a:r>
              <a:rPr lang="ru-RU" sz="2000" i="0" u="none" strike="noStrike" dirty="0">
                <a:effectLst/>
                <a:latin typeface="Times New Roman" panose="02020603050405020304" pitchFamily="18" charset="0"/>
              </a:rPr>
              <a:t> та </a:t>
            </a:r>
            <a:r>
              <a:rPr lang="ru-RU" sz="2000" i="0" u="none" strike="noStrike" dirty="0" err="1">
                <a:effectLst/>
                <a:latin typeface="Times New Roman" panose="02020603050405020304" pitchFamily="18" charset="0"/>
              </a:rPr>
              <a:t>фізикального</a:t>
            </a:r>
            <a:r>
              <a:rPr lang="ru-RU" sz="20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000" i="0" u="none" strike="noStrike" dirty="0" err="1">
                <a:effectLst/>
                <a:latin typeface="Times New Roman" panose="02020603050405020304" pitchFamily="18" charset="0"/>
              </a:rPr>
              <a:t>обстеження</a:t>
            </a:r>
            <a:r>
              <a:rPr lang="ru-RU" sz="2000" i="0" u="none" strike="noStrike" dirty="0">
                <a:effectLst/>
                <a:latin typeface="Times New Roman" panose="02020603050405020304" pitchFamily="18" charset="0"/>
              </a:rPr>
              <a:t>.</a:t>
            </a:r>
          </a:p>
          <a:p>
            <a:endParaRPr lang="x-none" sz="800" dirty="0"/>
          </a:p>
        </p:txBody>
      </p:sp>
    </p:spTree>
    <p:extLst>
      <p:ext uri="{BB962C8B-B14F-4D97-AF65-F5344CB8AC3E}">
        <p14:creationId xmlns:p14="http://schemas.microsoft.com/office/powerpoint/2010/main" val="29618766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8FC9BE17-9A7B-462D-AE50-3D87773873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23BE625-9DFB-4987-8655-900CDA2267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9" r="1490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EBE8569-6AEC-4B8C-8D53-2DE337CDBA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2270B645-BC77-4FAE-A646-A7585F7BF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" y="0"/>
            <a:ext cx="12191998" cy="7029451"/>
          </a:xfrm>
        </p:spPr>
        <p:txBody>
          <a:bodyPr anchor="t">
            <a:normAutofit/>
          </a:bodyPr>
          <a:lstStyle/>
          <a:p>
            <a:pPr marL="0" indent="0" algn="ctr" fontAlgn="t">
              <a:buNone/>
            </a:pPr>
            <a:r>
              <a:rPr lang="ru-RU" sz="2000" b="1" i="0" u="none" strike="noStrike" dirty="0" err="1">
                <a:effectLst/>
                <a:latin typeface="Times New Roman" panose="02020603050405020304" pitchFamily="18" charset="0"/>
              </a:rPr>
              <a:t>Медичним</a:t>
            </a:r>
            <a:r>
              <a:rPr lang="ru-RU" sz="2000" b="1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000" b="1" i="0" u="none" strike="noStrike" dirty="0" err="1">
                <a:effectLst/>
                <a:latin typeface="Times New Roman" panose="02020603050405020304" pitchFamily="18" charset="0"/>
              </a:rPr>
              <a:t>оглядам</a:t>
            </a:r>
            <a:r>
              <a:rPr lang="ru-RU" sz="2000" b="1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000" b="1" i="0" u="none" strike="noStrike" dirty="0" err="1">
                <a:effectLst/>
                <a:latin typeface="Times New Roman" panose="02020603050405020304" pitchFamily="18" charset="0"/>
              </a:rPr>
              <a:t>підлягають</a:t>
            </a:r>
            <a:endParaRPr lang="ru-RU" sz="2000" b="1" i="0" u="none" strike="noStrike" dirty="0">
              <a:effectLst/>
              <a:latin typeface="Times New Roman" panose="02020603050405020304" pitchFamily="18" charset="0"/>
            </a:endParaRPr>
          </a:p>
          <a:p>
            <a:pPr marL="0" indent="0" fontAlgn="t">
              <a:buNone/>
            </a:pP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1)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малолітні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та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неповнолітні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особи -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щороку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;</a:t>
            </a:r>
          </a:p>
          <a:p>
            <a:pPr fontAlgn="t"/>
            <a:endParaRPr lang="ru-RU" sz="1600" b="1" i="0" u="none" strike="noStrike" dirty="0">
              <a:effectLst/>
              <a:latin typeface="Times New Roman" panose="02020603050405020304" pitchFamily="18" charset="0"/>
            </a:endParaRPr>
          </a:p>
          <a:p>
            <a:pPr marL="0" indent="0" fontAlgn="t">
              <a:buNone/>
            </a:pPr>
            <a:r>
              <a:rPr lang="ru-RU" sz="1600" b="1" i="0" u="none" strike="noStrike" dirty="0">
                <a:effectLst/>
                <a:latin typeface="Times New Roman" panose="02020603050405020304" pitchFamily="18" charset="0"/>
              </a:rPr>
              <a:t>2</a:t>
            </a:r>
            <a:r>
              <a:rPr lang="ru-RU" sz="1600" b="1" u="none" strike="noStrike" dirty="0">
                <a:effectLst/>
                <a:latin typeface="Times New Roman" panose="02020603050405020304" pitchFamily="18" charset="0"/>
              </a:rPr>
              <a:t>) </a:t>
            </a:r>
            <a:r>
              <a:rPr lang="ru-RU" sz="2000" b="1" u="none" strike="noStrike" dirty="0" err="1">
                <a:effectLst/>
                <a:latin typeface="Times New Roman" panose="02020603050405020304" pitchFamily="18" charset="0"/>
              </a:rPr>
              <a:t>працівники</a:t>
            </a:r>
            <a:r>
              <a:rPr lang="ru-RU" sz="2000" b="1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000" b="1" u="none" strike="noStrike" dirty="0" err="1">
                <a:effectLst/>
                <a:latin typeface="Times New Roman" panose="02020603050405020304" pitchFamily="18" charset="0"/>
              </a:rPr>
              <a:t>окремих</a:t>
            </a:r>
            <a:r>
              <a:rPr lang="ru-RU" sz="2000" b="1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000" b="1" u="none" strike="noStrike" dirty="0" err="1">
                <a:effectLst/>
                <a:latin typeface="Times New Roman" panose="02020603050405020304" pitchFamily="18" charset="0"/>
              </a:rPr>
              <a:t>професій</a:t>
            </a:r>
            <a:r>
              <a:rPr lang="ru-RU" sz="2000" b="1" u="none" strike="noStrike" dirty="0">
                <a:effectLst/>
                <a:latin typeface="Times New Roman" panose="02020603050405020304" pitchFamily="18" charset="0"/>
              </a:rPr>
              <a:t>, </a:t>
            </a:r>
            <a:r>
              <a:rPr lang="ru-RU" sz="2000" b="1" u="none" strike="noStrike" dirty="0" err="1">
                <a:effectLst/>
                <a:latin typeface="Times New Roman" panose="02020603050405020304" pitchFamily="18" charset="0"/>
              </a:rPr>
              <a:t>виробництв</a:t>
            </a:r>
            <a:r>
              <a:rPr lang="ru-RU" sz="2000" b="1" u="none" strike="noStrike" dirty="0">
                <a:effectLst/>
                <a:latin typeface="Times New Roman" panose="02020603050405020304" pitchFamily="18" charset="0"/>
              </a:rPr>
              <a:t> та </a:t>
            </a:r>
            <a:r>
              <a:rPr lang="ru-RU" sz="2000" b="1" u="none" strike="noStrike" dirty="0" err="1">
                <a:effectLst/>
                <a:latin typeface="Times New Roman" panose="02020603050405020304" pitchFamily="18" charset="0"/>
              </a:rPr>
              <a:t>організацій</a:t>
            </a:r>
            <a:r>
              <a:rPr lang="ru-RU" sz="2000" b="1" u="none" strike="noStrike" dirty="0">
                <a:effectLst/>
                <a:latin typeface="Times New Roman" panose="02020603050405020304" pitchFamily="18" charset="0"/>
              </a:rPr>
              <a:t>, </a:t>
            </a:r>
            <a:r>
              <a:rPr lang="ru-RU" sz="2000" b="1" u="none" strike="noStrike" dirty="0" err="1">
                <a:effectLst/>
                <a:latin typeface="Times New Roman" panose="02020603050405020304" pitchFamily="18" charset="0"/>
              </a:rPr>
              <a:t>професійна</a:t>
            </a:r>
            <a:r>
              <a:rPr lang="ru-RU" sz="2000" b="1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000" b="1" u="none" strike="noStrike" dirty="0" err="1">
                <a:effectLst/>
                <a:latin typeface="Times New Roman" panose="02020603050405020304" pitchFamily="18" charset="0"/>
              </a:rPr>
              <a:t>діяльність</a:t>
            </a:r>
            <a:r>
              <a:rPr lang="ru-RU" sz="2000" b="1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000" b="1" u="none" strike="noStrike" dirty="0" err="1">
                <a:effectLst/>
                <a:latin typeface="Times New Roman" panose="02020603050405020304" pitchFamily="18" charset="0"/>
              </a:rPr>
              <a:t>яких</a:t>
            </a:r>
            <a:r>
              <a:rPr lang="ru-RU" sz="2000" b="1" u="none" strike="noStrike" dirty="0">
                <a:effectLst/>
                <a:latin typeface="Times New Roman" panose="02020603050405020304" pitchFamily="18" charset="0"/>
              </a:rPr>
              <a:t> </a:t>
            </a:r>
          </a:p>
          <a:p>
            <a:pPr marL="0" indent="0" fontAlgn="t">
              <a:buNone/>
            </a:pPr>
            <a:r>
              <a:rPr lang="ru-RU" sz="2000" b="1" u="none" strike="noStrike" dirty="0" err="1">
                <a:effectLst/>
                <a:latin typeface="Times New Roman" panose="02020603050405020304" pitchFamily="18" charset="0"/>
              </a:rPr>
              <a:t>пов’язана</a:t>
            </a:r>
            <a:r>
              <a:rPr lang="ru-RU" sz="2000" b="1" u="none" strike="noStrike" dirty="0">
                <a:effectLst/>
                <a:latin typeface="Times New Roman" panose="02020603050405020304" pitchFamily="18" charset="0"/>
              </a:rPr>
              <a:t> з </a:t>
            </a:r>
            <a:r>
              <a:rPr lang="ru-RU" sz="2000" b="1" u="none" strike="noStrike" dirty="0" err="1">
                <a:effectLst/>
                <a:latin typeface="Times New Roman" panose="02020603050405020304" pitchFamily="18" charset="0"/>
              </a:rPr>
              <a:t>обслуговуванням</a:t>
            </a:r>
            <a:r>
              <a:rPr lang="ru-RU" sz="2000" b="1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000" b="1" u="none" strike="noStrike" dirty="0" err="1">
                <a:effectLst/>
                <a:latin typeface="Times New Roman" panose="02020603050405020304" pitchFamily="18" charset="0"/>
              </a:rPr>
              <a:t>населення</a:t>
            </a:r>
            <a:r>
              <a:rPr lang="ru-RU" sz="2000" b="1" u="none" strike="noStrike" dirty="0">
                <a:effectLst/>
                <a:latin typeface="Times New Roman" panose="02020603050405020304" pitchFamily="18" charset="0"/>
              </a:rPr>
              <a:t> та/</a:t>
            </a:r>
            <a:r>
              <a:rPr lang="ru-RU" sz="2000" b="1" u="none" strike="noStrike" dirty="0" err="1">
                <a:effectLst/>
                <a:latin typeface="Times New Roman" panose="02020603050405020304" pitchFamily="18" charset="0"/>
              </a:rPr>
              <a:t>або</a:t>
            </a:r>
            <a:r>
              <a:rPr lang="ru-RU" sz="2000" b="1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000" b="1" u="none" strike="noStrike" dirty="0" err="1">
                <a:effectLst/>
                <a:latin typeface="Times New Roman" panose="02020603050405020304" pitchFamily="18" charset="0"/>
              </a:rPr>
              <a:t>виконанням</a:t>
            </a:r>
            <a:r>
              <a:rPr lang="ru-RU" sz="2000" b="1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000" b="1" u="none" strike="noStrike" dirty="0" err="1">
                <a:effectLst/>
                <a:latin typeface="Times New Roman" panose="02020603050405020304" pitchFamily="18" charset="0"/>
              </a:rPr>
              <a:t>робіт</a:t>
            </a:r>
            <a:r>
              <a:rPr lang="ru-RU" sz="2000" b="1" u="none" strike="noStrike" dirty="0">
                <a:effectLst/>
                <a:latin typeface="Times New Roman" panose="02020603050405020304" pitchFamily="18" charset="0"/>
              </a:rPr>
              <a:t>, </a:t>
            </a:r>
            <a:r>
              <a:rPr lang="ru-RU" sz="2000" b="1" u="none" strike="noStrike" dirty="0" err="1">
                <a:effectLst/>
                <a:latin typeface="Times New Roman" panose="02020603050405020304" pitchFamily="18" charset="0"/>
              </a:rPr>
              <a:t>під</a:t>
            </a:r>
            <a:r>
              <a:rPr lang="ru-RU" sz="2000" b="1" u="none" strike="noStrike" dirty="0">
                <a:effectLst/>
                <a:latin typeface="Times New Roman" panose="02020603050405020304" pitchFamily="18" charset="0"/>
              </a:rPr>
              <a:t> час </a:t>
            </a:r>
            <a:r>
              <a:rPr lang="ru-RU" sz="2000" b="1" u="none" strike="noStrike" dirty="0" err="1">
                <a:effectLst/>
                <a:latin typeface="Times New Roman" panose="02020603050405020304" pitchFamily="18" charset="0"/>
              </a:rPr>
              <a:t>здійснення</a:t>
            </a:r>
            <a:r>
              <a:rPr lang="ru-RU" sz="2000" b="1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000" b="1" u="none" strike="noStrike" dirty="0" err="1">
                <a:effectLst/>
                <a:latin typeface="Times New Roman" panose="02020603050405020304" pitchFamily="18" charset="0"/>
              </a:rPr>
              <a:t>яких</a:t>
            </a:r>
            <a:r>
              <a:rPr lang="ru-RU" sz="2000" b="1" u="none" strike="noStrike" dirty="0">
                <a:effectLst/>
                <a:latin typeface="Times New Roman" panose="02020603050405020304" pitchFamily="18" charset="0"/>
              </a:rPr>
              <a:t> є</a:t>
            </a:r>
          </a:p>
          <a:p>
            <a:pPr marL="0" indent="0" fontAlgn="t">
              <a:buNone/>
            </a:pPr>
            <a:r>
              <a:rPr lang="ru-RU" sz="2000" b="1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000" b="1" u="none" strike="noStrike" dirty="0" err="1">
                <a:effectLst/>
                <a:latin typeface="Times New Roman" panose="02020603050405020304" pitchFamily="18" charset="0"/>
              </a:rPr>
              <a:t>високий</a:t>
            </a:r>
            <a:r>
              <a:rPr lang="ru-RU" sz="2000" b="1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000" b="1" u="none" strike="noStrike" dirty="0" err="1">
                <a:effectLst/>
                <a:latin typeface="Times New Roman" panose="02020603050405020304" pitchFamily="18" charset="0"/>
              </a:rPr>
              <a:t>ризик</a:t>
            </a:r>
            <a:r>
              <a:rPr lang="ru-RU" sz="2000" b="1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000" b="1" u="none" strike="noStrike" dirty="0" err="1">
                <a:effectLst/>
                <a:latin typeface="Times New Roman" panose="02020603050405020304" pitchFamily="18" charset="0"/>
              </a:rPr>
              <a:t>зараження</a:t>
            </a:r>
            <a:r>
              <a:rPr lang="ru-RU" sz="2000" b="1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000" b="1" u="none" strike="noStrike" dirty="0" err="1">
                <a:effectLst/>
                <a:latin typeface="Times New Roman" panose="02020603050405020304" pitchFamily="18" charset="0"/>
              </a:rPr>
              <a:t>збудником</a:t>
            </a:r>
            <a:r>
              <a:rPr lang="ru-RU" sz="2000" b="1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000" b="1" u="none" strike="noStrike" dirty="0" err="1">
                <a:effectLst/>
                <a:latin typeface="Times New Roman" panose="02020603050405020304" pitchFamily="18" charset="0"/>
              </a:rPr>
              <a:t>захворювання</a:t>
            </a:r>
            <a:r>
              <a:rPr lang="ru-RU" sz="2000" b="1" u="none" strike="noStrike" dirty="0">
                <a:effectLst/>
                <a:latin typeface="Times New Roman" panose="02020603050405020304" pitchFamily="18" charset="0"/>
              </a:rPr>
              <a:t> на </a:t>
            </a:r>
            <a:r>
              <a:rPr lang="ru-RU" sz="2000" b="1" u="none" strike="noStrike" dirty="0" err="1">
                <a:effectLst/>
                <a:latin typeface="Times New Roman" panose="02020603050405020304" pitchFamily="18" charset="0"/>
              </a:rPr>
              <a:t>туберкульоз</a:t>
            </a:r>
            <a:r>
              <a:rPr lang="ru-RU" sz="2000" b="1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000" b="1" u="none" strike="noStrike" dirty="0" err="1">
                <a:effectLst/>
                <a:latin typeface="Times New Roman" panose="02020603050405020304" pitchFamily="18" charset="0"/>
              </a:rPr>
              <a:t>інших</a:t>
            </a:r>
            <a:r>
              <a:rPr lang="ru-RU" sz="2000" b="1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000" b="1" u="none" strike="noStrike" dirty="0" err="1">
                <a:effectLst/>
                <a:latin typeface="Times New Roman" panose="02020603050405020304" pitchFamily="18" charset="0"/>
              </a:rPr>
              <a:t>осіб</a:t>
            </a:r>
            <a:r>
              <a:rPr lang="ru-RU" sz="2000" b="1" u="none" strike="noStrike" dirty="0">
                <a:effectLst/>
                <a:latin typeface="Times New Roman" panose="02020603050405020304" pitchFamily="18" charset="0"/>
              </a:rPr>
              <a:t>, - до </a:t>
            </a:r>
          </a:p>
          <a:p>
            <a:pPr marL="0" indent="0" fontAlgn="t">
              <a:buNone/>
            </a:pPr>
            <a:r>
              <a:rPr lang="ru-RU" sz="2000" b="1" u="none" strike="noStrike" dirty="0" err="1">
                <a:effectLst/>
                <a:latin typeface="Times New Roman" panose="02020603050405020304" pitchFamily="18" charset="0"/>
              </a:rPr>
              <a:t>прийняття</a:t>
            </a:r>
            <a:r>
              <a:rPr lang="ru-RU" sz="2000" b="1" u="none" strike="noStrike" dirty="0">
                <a:effectLst/>
                <a:latin typeface="Times New Roman" panose="02020603050405020304" pitchFamily="18" charset="0"/>
              </a:rPr>
              <a:t> на роботу та </a:t>
            </a:r>
            <a:r>
              <a:rPr lang="ru-RU" sz="2000" b="1" u="none" strike="noStrike" dirty="0" err="1">
                <a:effectLst/>
                <a:latin typeface="Times New Roman" panose="02020603050405020304" pitchFamily="18" charset="0"/>
              </a:rPr>
              <a:t>надалі</a:t>
            </a:r>
            <a:r>
              <a:rPr lang="ru-RU" sz="2000" b="1" u="none" strike="noStrike" dirty="0">
                <a:effectLst/>
                <a:latin typeface="Times New Roman" panose="02020603050405020304" pitchFamily="18" charset="0"/>
              </a:rPr>
              <a:t> - </a:t>
            </a:r>
            <a:r>
              <a:rPr lang="ru-RU" sz="2000" b="1" u="none" strike="noStrike" dirty="0" err="1">
                <a:effectLst/>
                <a:latin typeface="Times New Roman" panose="02020603050405020304" pitchFamily="18" charset="0"/>
              </a:rPr>
              <a:t>щороку</a:t>
            </a:r>
            <a:r>
              <a:rPr lang="ru-RU" sz="2000" b="1" u="none" strike="noStrike" dirty="0">
                <a:effectLst/>
                <a:latin typeface="Times New Roman" panose="02020603050405020304" pitchFamily="18" charset="0"/>
              </a:rPr>
              <a:t>;</a:t>
            </a:r>
          </a:p>
          <a:p>
            <a:pPr fontAlgn="t"/>
            <a:endParaRPr lang="ru-RU" sz="1600" b="1" i="0" u="none" strike="noStrike" dirty="0">
              <a:effectLst/>
              <a:latin typeface="Times New Roman" panose="02020603050405020304" pitchFamily="18" charset="0"/>
            </a:endParaRPr>
          </a:p>
          <a:p>
            <a:pPr marL="0" indent="0" fontAlgn="t">
              <a:buNone/>
            </a:pP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3)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студенти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вищих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навчальних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закладів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1600" i="0" u="none" strike="noStrike" dirty="0">
                <a:effectLst/>
                <a:latin typeface="Times New Roman" panose="02020603050405020304" pitchFamily="18" charset="0"/>
              </a:rPr>
              <a:t>I-IV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рівнів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акредитації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- перед початком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проходження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виробничої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практики,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що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передбачає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виконання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робіт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,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зазначених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у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підпункті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2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цього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пункту;</a:t>
            </a:r>
          </a:p>
          <a:p>
            <a:pPr fontAlgn="t"/>
            <a:endParaRPr lang="ru-RU" sz="1600" i="0" u="none" strike="noStrike" dirty="0">
              <a:effectLst/>
              <a:latin typeface="Times New Roman" panose="02020603050405020304" pitchFamily="18" charset="0"/>
            </a:endParaRPr>
          </a:p>
          <a:p>
            <a:pPr marL="0" indent="0" fontAlgn="t">
              <a:buNone/>
            </a:pP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4) особи,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стосовно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яких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суд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обрав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запобіжний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захід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у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вигляді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взяття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під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варту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, -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протягом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першої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доби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з моменту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взяття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під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варту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;</a:t>
            </a:r>
          </a:p>
          <a:p>
            <a:pPr fontAlgn="t"/>
            <a:endParaRPr lang="ru-RU" sz="1600" i="0" u="none" strike="noStrike" dirty="0">
              <a:effectLst/>
              <a:latin typeface="Times New Roman" panose="02020603050405020304" pitchFamily="18" charset="0"/>
            </a:endParaRPr>
          </a:p>
          <a:p>
            <a:pPr marL="0" indent="0" fontAlgn="t">
              <a:buNone/>
            </a:pP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5) особи,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які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тримаються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в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установах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виконання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покарань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, -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під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час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прибуття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до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цих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установ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, а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надалі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- не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рідше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одного разу на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рік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та за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місяць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до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звільнення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, про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що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робиться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відповідний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запис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у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довідці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про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відбуття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покарання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;</a:t>
            </a:r>
          </a:p>
          <a:p>
            <a:pPr fontAlgn="t"/>
            <a:endParaRPr lang="ru-RU" sz="1600" i="0" u="none" strike="noStrike" dirty="0">
              <a:effectLst/>
              <a:latin typeface="Times New Roman" panose="02020603050405020304" pitchFamily="18" charset="0"/>
            </a:endParaRPr>
          </a:p>
          <a:p>
            <a:pPr marL="0" indent="0" fontAlgn="t">
              <a:buNone/>
            </a:pP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6) особи,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звільнені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з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установ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виконання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покарань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, -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протягом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місяця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після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прибуття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до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місця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проживання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чи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перебування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;</a:t>
            </a:r>
          </a:p>
          <a:p>
            <a:pPr fontAlgn="t"/>
            <a:endParaRPr lang="ru-RU" sz="1600" i="0" u="none" strike="noStrike" dirty="0">
              <a:effectLst/>
              <a:latin typeface="Times New Roman" panose="02020603050405020304" pitchFamily="18" charset="0"/>
            </a:endParaRPr>
          </a:p>
          <a:p>
            <a:pPr marL="0" indent="0" fontAlgn="t">
              <a:buNone/>
            </a:pP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7) особи,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віднесені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до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груп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підвищеного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ризику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захворювання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 на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туберкульоз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, - </a:t>
            </a:r>
            <a:r>
              <a:rPr lang="ru-RU" sz="1600" i="0" u="none" strike="noStrike" dirty="0" err="1">
                <a:effectLst/>
                <a:latin typeface="Times New Roman" panose="02020603050405020304" pitchFamily="18" charset="0"/>
              </a:rPr>
              <a:t>щороку</a:t>
            </a:r>
            <a:r>
              <a:rPr lang="ru-RU" sz="1600" i="0" u="none" strike="noStrike" dirty="0">
                <a:effectLst/>
                <a:latin typeface="Times New Roman" panose="02020603050405020304" pitchFamily="18" charset="0"/>
              </a:rPr>
              <a:t>.</a:t>
            </a:r>
          </a:p>
          <a:p>
            <a:pPr fontAlgn="t"/>
            <a:endParaRPr lang="ru-RU" sz="1600" b="1" i="0" u="none" strike="noStrike" dirty="0">
              <a:effectLst/>
              <a:latin typeface="Times New Roman" panose="02020603050405020304" pitchFamily="18" charset="0"/>
            </a:endParaRPr>
          </a:p>
          <a:p>
            <a:endParaRPr lang="x-none" sz="400" dirty="0"/>
          </a:p>
        </p:txBody>
      </p:sp>
    </p:spTree>
    <p:extLst>
      <p:ext uri="{BB962C8B-B14F-4D97-AF65-F5344CB8AC3E}">
        <p14:creationId xmlns:p14="http://schemas.microsoft.com/office/powerpoint/2010/main" val="16891578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3962611-DFD5-4092-AAFD-559E3DFCE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270F1FA-0425-408F-9861-80BF5AFB2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BF5EB648-160A-4B34-BAC5-F6D6AF342F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/>
          </a:bodyPr>
          <a:lstStyle/>
          <a:p>
            <a:r>
              <a:rPr lang="uk-UA" sz="4200" dirty="0">
                <a:solidFill>
                  <a:srgbClr val="FFFFFF"/>
                </a:solidFill>
              </a:rPr>
              <a:t>Куди звертатися за допомогою при підозрі на туберкульоз</a:t>
            </a:r>
            <a:endParaRPr lang="ru-RU" sz="4200" dirty="0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8896D291-A668-4C9C-8F0F-9746BC816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5661" y="6223702"/>
            <a:ext cx="3832203" cy="314067"/>
          </a:xfrm>
        </p:spPr>
        <p:txBody>
          <a:bodyPr>
            <a:normAutofit/>
          </a:bodyPr>
          <a:lstStyle/>
          <a:p>
            <a:pPr algn="l"/>
            <a:endParaRPr lang="ru-RU" sz="10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2841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458175F-A065-4572-A073-BC1CB010B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0"/>
            <a:ext cx="4027759" cy="2116144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8580FFF-70F1-49E9-A2B8-2BE44D413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3879" y="3453935"/>
            <a:ext cx="8153400" cy="2638990"/>
          </a:xfrm>
        </p:spPr>
        <p:txBody>
          <a:bodyPr/>
          <a:lstStyle/>
          <a:p>
            <a:pPr marL="0" indent="0" algn="ctr">
              <a:buNone/>
            </a:pPr>
            <a:endParaRPr lang="uk-UA" dirty="0"/>
          </a:p>
          <a:p>
            <a:pPr marL="0" indent="0" algn="ctr">
              <a:buNone/>
            </a:pPr>
            <a:endParaRPr lang="uk-UA" dirty="0"/>
          </a:p>
          <a:p>
            <a:pPr marL="0" indent="0" algn="ctr">
              <a:buNone/>
            </a:pPr>
            <a:r>
              <a:rPr lang="uk-UA" dirty="0"/>
              <a:t>Сімейний лікар</a:t>
            </a:r>
          </a:p>
          <a:p>
            <a:pPr marL="0" indent="0" algn="ctr">
              <a:buNone/>
            </a:pPr>
            <a:r>
              <a:rPr lang="uk-UA" dirty="0"/>
              <a:t>Лікар фтизіатр </a:t>
            </a:r>
          </a:p>
          <a:p>
            <a:pPr algn="ctr"/>
            <a:endParaRPr lang="uk-UA" dirty="0"/>
          </a:p>
          <a:p>
            <a:endParaRPr lang="uk-UA" dirty="0"/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xmlns="" id="{74C709C5-985C-487C-958E-E641CCF1153C}"/>
              </a:ext>
            </a:extLst>
          </p:cNvPr>
          <p:cNvCxnSpPr/>
          <p:nvPr/>
        </p:nvCxnSpPr>
        <p:spPr>
          <a:xfrm>
            <a:off x="5960823" y="3310874"/>
            <a:ext cx="0" cy="8832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929DEA6-6C8C-4B51-89C1-2FC7A946F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08329"/>
            <a:ext cx="2849671" cy="28496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B297FC2-E1D2-4F06-9DB0-2369622BB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8100"/>
            <a:ext cx="78486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265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9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262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8ACFB52-1CC1-4394-B4B5-68B201AC3F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95"/>
          <a:stretch/>
        </p:blipFill>
        <p:spPr>
          <a:xfrm>
            <a:off x="2826787" y="643467"/>
            <a:ext cx="653842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621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70" y="-447"/>
            <a:ext cx="12195970" cy="6858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58667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A6F782-303D-42B4-AB0A-67F78A13B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uk-UA" sz="3600" dirty="0"/>
              <a:t>Як знизити ризики на робочому місці?</a:t>
            </a:r>
            <a:endParaRPr lang="x-none" sz="360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F9C87E8-F6DD-48C3-AE5E-444FF88C2C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184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53B13CF5-E5A9-4585-85FA-8B1A00243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8460" y="3752850"/>
            <a:ext cx="9323540" cy="3105140"/>
          </a:xfrm>
        </p:spPr>
        <p:txBody>
          <a:bodyPr anchor="ctr">
            <a:normAutofit/>
          </a:bodyPr>
          <a:lstStyle/>
          <a:p>
            <a:endParaRPr lang="uk-UA" sz="2400" dirty="0"/>
          </a:p>
          <a:p>
            <a:r>
              <a:rPr lang="uk-UA" sz="2400" dirty="0"/>
              <a:t>Впровадження програми покращення здоров'я працівників (Обов'язкове, контрольоване  щорічне проходження профілактичних оглядів, звернення до лікаря при проявах будь яких скарг, страхування і </a:t>
            </a:r>
            <a:r>
              <a:rPr lang="uk-UA" sz="2400" dirty="0" err="1"/>
              <a:t>т.д</a:t>
            </a:r>
            <a:r>
              <a:rPr lang="uk-UA" sz="2400" dirty="0"/>
              <a:t>.)</a:t>
            </a:r>
          </a:p>
          <a:p>
            <a:r>
              <a:rPr lang="uk-UA" sz="2400" dirty="0"/>
              <a:t>Запровадження на рівні закладу заходів інфекційного контролю (адміністративних, інженерних та індивідуальних).</a:t>
            </a:r>
          </a:p>
          <a:p>
            <a:endParaRPr lang="uk-UA" sz="1800" dirty="0"/>
          </a:p>
          <a:p>
            <a:endParaRPr lang="x-none" sz="1800" dirty="0"/>
          </a:p>
        </p:txBody>
      </p:sp>
    </p:spTree>
    <p:extLst>
      <p:ext uri="{BB962C8B-B14F-4D97-AF65-F5344CB8AC3E}">
        <p14:creationId xmlns:p14="http://schemas.microsoft.com/office/powerpoint/2010/main" val="18569022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6" y="3592079"/>
            <a:ext cx="4792662" cy="297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297" y="197427"/>
            <a:ext cx="6983703" cy="6525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8372" y="322118"/>
            <a:ext cx="47199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На </a:t>
            </a:r>
            <a:r>
              <a:rPr lang="ru-RU" sz="2400" dirty="0" err="1"/>
              <a:t>підставі</a:t>
            </a:r>
            <a:r>
              <a:rPr lang="ru-RU" sz="2400" dirty="0"/>
              <a:t> </a:t>
            </a:r>
            <a:r>
              <a:rPr lang="ru-RU" sz="2400" dirty="0" err="1"/>
              <a:t>анкети</a:t>
            </a:r>
            <a:r>
              <a:rPr lang="ru-RU" sz="2400" dirty="0"/>
              <a:t> </a:t>
            </a:r>
            <a:r>
              <a:rPr lang="ru-RU" sz="2400" dirty="0" err="1"/>
              <a:t>визначення</a:t>
            </a:r>
            <a:r>
              <a:rPr lang="ru-RU" sz="2400" dirty="0"/>
              <a:t> </a:t>
            </a:r>
            <a:r>
              <a:rPr lang="ru-RU" sz="2400" dirty="0" err="1"/>
              <a:t>прихильності</a:t>
            </a:r>
            <a:r>
              <a:rPr lang="ru-RU" sz="2400" dirty="0"/>
              <a:t> до </a:t>
            </a:r>
            <a:r>
              <a:rPr lang="ru-RU" sz="2400" dirty="0" err="1"/>
              <a:t>лікування</a:t>
            </a:r>
            <a:r>
              <a:rPr lang="ru-RU" sz="2400" dirty="0"/>
              <a:t> </a:t>
            </a:r>
            <a:r>
              <a:rPr lang="ru-RU" sz="2400" dirty="0" err="1"/>
              <a:t>визначаються</a:t>
            </a:r>
            <a:r>
              <a:rPr lang="ru-RU" sz="2400" dirty="0"/>
              <a:t> потреби </a:t>
            </a:r>
            <a:r>
              <a:rPr lang="ru-RU" sz="2400" dirty="0" err="1"/>
              <a:t>пацієнта</a:t>
            </a:r>
            <a:r>
              <a:rPr lang="ru-RU" sz="2400" dirty="0"/>
              <a:t> у </a:t>
            </a:r>
            <a:r>
              <a:rPr lang="ru-RU" sz="2400" dirty="0" err="1"/>
              <a:t>соціальних</a:t>
            </a:r>
            <a:r>
              <a:rPr lang="ru-RU" sz="2400" dirty="0"/>
              <a:t>  </a:t>
            </a:r>
            <a:r>
              <a:rPr lang="ru-RU" sz="2400" dirty="0" err="1"/>
              <a:t>послугах</a:t>
            </a:r>
            <a:r>
              <a:rPr lang="ru-RU" sz="2400" dirty="0"/>
              <a:t> та </a:t>
            </a:r>
            <a:r>
              <a:rPr lang="ru-RU" sz="2400" dirty="0" err="1"/>
              <a:t>формується</a:t>
            </a:r>
            <a:r>
              <a:rPr lang="ru-RU" sz="2400" dirty="0"/>
              <a:t> заявка</a:t>
            </a:r>
          </a:p>
        </p:txBody>
      </p:sp>
    </p:spTree>
    <p:extLst>
      <p:ext uri="{BB962C8B-B14F-4D97-AF65-F5344CB8AC3E}">
        <p14:creationId xmlns:p14="http://schemas.microsoft.com/office/powerpoint/2010/main" val="22308975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3B854194-185D-494D-905C-7C7CB2E3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4F5FA0D-0104-4987-8241-EFF7C85B8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897127E-6CEF-446C-BE87-93B7C46E49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65CFC6C0-796D-464C-BCC6-B9E109986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uk-UA" dirty="0">
                <a:solidFill>
                  <a:srgbClr val="FFFFFF"/>
                </a:solidFill>
              </a:rPr>
              <a:t>Висновки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35D2397-F4CF-4011-9817-A24ADF7379E6}"/>
              </a:ext>
            </a:extLst>
          </p:cNvPr>
          <p:cNvSpPr txBox="1"/>
          <p:nvPr/>
        </p:nvSpPr>
        <p:spPr>
          <a:xfrm>
            <a:off x="5135671" y="187890"/>
            <a:ext cx="705632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/>
              <a:t>Туберкульоз передається через повітря,</a:t>
            </a:r>
          </a:p>
          <a:p>
            <a:r>
              <a:rPr lang="uk-UA" sz="3200" dirty="0"/>
              <a:t> тільки людина, що має легеневий туберкульоз може бути </a:t>
            </a:r>
            <a:r>
              <a:rPr lang="uk-UA" sz="3200" dirty="0" err="1"/>
              <a:t>інфекційно</a:t>
            </a:r>
            <a:r>
              <a:rPr lang="uk-UA" sz="3200" dirty="0"/>
              <a:t> -небезпечною.</a:t>
            </a:r>
          </a:p>
          <a:p>
            <a:endParaRPr lang="uk-UA" sz="3200" dirty="0"/>
          </a:p>
          <a:p>
            <a:r>
              <a:rPr lang="ru-RU" sz="3200" dirty="0" err="1"/>
              <a:t>Якщо</a:t>
            </a:r>
            <a:r>
              <a:rPr lang="ru-RU" sz="3200" dirty="0"/>
              <a:t> є </a:t>
            </a:r>
            <a:r>
              <a:rPr lang="ru-RU" sz="3200" dirty="0" err="1"/>
              <a:t>симптоми</a:t>
            </a:r>
            <a:r>
              <a:rPr lang="ru-RU" sz="3200" dirty="0"/>
              <a:t> </a:t>
            </a:r>
            <a:r>
              <a:rPr lang="ru-RU" sz="3200" dirty="0" err="1"/>
              <a:t>характерні</a:t>
            </a:r>
            <a:r>
              <a:rPr lang="ru-RU" sz="3200" dirty="0"/>
              <a:t> для </a:t>
            </a:r>
            <a:r>
              <a:rPr lang="ru-RU" sz="3200" dirty="0" err="1"/>
              <a:t>туберкульозу</a:t>
            </a:r>
            <a:r>
              <a:rPr lang="ru-RU" sz="3200" dirty="0"/>
              <a:t> </a:t>
            </a:r>
            <a:r>
              <a:rPr lang="ru-RU" sz="3200" dirty="0" err="1"/>
              <a:t>требя</a:t>
            </a:r>
            <a:r>
              <a:rPr lang="ru-RU" sz="3200" dirty="0"/>
              <a:t> </a:t>
            </a:r>
            <a:r>
              <a:rPr lang="ru-RU" sz="3200" dirty="0" err="1"/>
              <a:t>звернутися</a:t>
            </a:r>
            <a:r>
              <a:rPr lang="ru-RU" sz="3200" dirty="0"/>
              <a:t> до </a:t>
            </a:r>
            <a:r>
              <a:rPr lang="ru-RU" sz="3200" dirty="0" err="1"/>
              <a:t>лікаря</a:t>
            </a:r>
            <a:r>
              <a:rPr lang="ru-RU" sz="3200" dirty="0"/>
              <a:t> і пройти </a:t>
            </a:r>
            <a:r>
              <a:rPr lang="ru-RU" sz="3200" dirty="0" err="1"/>
              <a:t>обстеження</a:t>
            </a:r>
            <a:r>
              <a:rPr lang="ru-RU" sz="3200" dirty="0"/>
              <a:t>. </a:t>
            </a:r>
          </a:p>
          <a:p>
            <a:endParaRPr lang="ru-RU" sz="3200" dirty="0"/>
          </a:p>
          <a:p>
            <a:r>
              <a:rPr lang="ru-RU" sz="3200" dirty="0" err="1"/>
              <a:t>Скринінгова</a:t>
            </a:r>
            <a:r>
              <a:rPr lang="ru-RU" sz="3200" dirty="0"/>
              <a:t> анкета не є </a:t>
            </a:r>
            <a:r>
              <a:rPr lang="ru-RU" sz="3200" dirty="0" err="1"/>
              <a:t>суто</a:t>
            </a:r>
            <a:r>
              <a:rPr lang="ru-RU" sz="3200" dirty="0"/>
              <a:t> </a:t>
            </a:r>
            <a:r>
              <a:rPr lang="ru-RU" sz="3200" dirty="0" err="1"/>
              <a:t>медичним</a:t>
            </a:r>
            <a:r>
              <a:rPr lang="ru-RU" sz="3200" dirty="0"/>
              <a:t> </a:t>
            </a:r>
            <a:r>
              <a:rPr lang="ru-RU" sz="3200" dirty="0" err="1"/>
              <a:t>інструментом</a:t>
            </a:r>
            <a:r>
              <a:rPr lang="ru-RU" sz="3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1837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EE9E143E-1DE9-4594-B558-D7C74C73C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621" y="4665605"/>
            <a:ext cx="6638806" cy="12924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Що? Кому? Коли?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2F5DB36-7A6D-4BB1-A33D-9747A88FAA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52" r="2" b="4333"/>
          <a:stretch/>
        </p:blipFill>
        <p:spPr>
          <a:xfrm>
            <a:off x="20" y="1"/>
            <a:ext cx="4848284" cy="43594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057F400-D2EB-4340-AF44-54023C9F88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733" b="21284"/>
          <a:stretch/>
        </p:blipFill>
        <p:spPr>
          <a:xfrm>
            <a:off x="4972050" y="-1"/>
            <a:ext cx="7216902" cy="435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930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23FC943-C3BF-4367-9684-879C4503D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662" y="5118754"/>
            <a:ext cx="8584676" cy="10443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Одягнемо?</a:t>
            </a:r>
          </a:p>
        </p:txBody>
      </p:sp>
      <p:sp>
        <p:nvSpPr>
          <p:cNvPr id="24" name="Oval 17">
            <a:extLst>
              <a:ext uri="{FF2B5EF4-FFF2-40B4-BE49-F238E27FC236}">
                <a16:creationId xmlns:a16="http://schemas.microsoft.com/office/drawing/2014/main" xmlns="" id="{0C45045A-6083-4B3E-956A-6758233752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0744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C03F98F-0231-42AD-BC2D-A22B4080C6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70" r="32630"/>
          <a:stretch/>
        </p:blipFill>
        <p:spPr>
          <a:xfrm>
            <a:off x="895336" y="997486"/>
            <a:ext cx="2971800" cy="2971800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  <p:sp>
        <p:nvSpPr>
          <p:cNvPr id="25" name="Oval 19">
            <a:extLst>
              <a:ext uri="{FF2B5EF4-FFF2-40B4-BE49-F238E27FC236}">
                <a16:creationId xmlns:a16="http://schemas.microsoft.com/office/drawing/2014/main" xmlns="" id="{42875DDC-0225-45F8-B745-78688F2D1A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45509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BAA8792-CE80-4C7B-B74F-CDDFD9722F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44" r="502" b="-3"/>
          <a:stretch/>
        </p:blipFill>
        <p:spPr>
          <a:xfrm>
            <a:off x="4610101" y="997486"/>
            <a:ext cx="2971800" cy="2971800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  <p:sp>
        <p:nvSpPr>
          <p:cNvPr id="26" name="Oval 21">
            <a:extLst>
              <a:ext uri="{FF2B5EF4-FFF2-40B4-BE49-F238E27FC236}">
                <a16:creationId xmlns:a16="http://schemas.microsoft.com/office/drawing/2014/main" xmlns="" id="{12617755-D451-4BAF-9B55-518297BFF4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60273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3364FD7-A908-4AE8-B861-C924297C1E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000"/>
          <a:stretch/>
        </p:blipFill>
        <p:spPr>
          <a:xfrm>
            <a:off x="8324865" y="997486"/>
            <a:ext cx="2971800" cy="2971800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1326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xmlns="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8721D62-F05F-4156-AE1B-65CFF21E86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2223" b="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26879A-E271-452D-99D1-E2334B16E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600">
                <a:solidFill>
                  <a:srgbClr val="FFFFFF"/>
                </a:solidFill>
              </a:rPr>
              <a:t>Що вмикаємо чи відкриваємо коли є загроза інфікуванню ТБ на робочому місці ?</a:t>
            </a:r>
          </a:p>
        </p:txBody>
      </p:sp>
    </p:spTree>
    <p:extLst>
      <p:ext uri="{BB962C8B-B14F-4D97-AF65-F5344CB8AC3E}">
        <p14:creationId xmlns:p14="http://schemas.microsoft.com/office/powerpoint/2010/main" val="32745696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CA0DAA6-33B8-4A25-810D-2F4D816FB4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9F95F78-363A-4AF9-8DB4-02BD6B3BE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chemeClr val="bg1"/>
                </a:solidFill>
              </a:rPr>
              <a:t>Гігієнічне миття і антисептика рук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6250EE2-AC44-4FE1-9EBC-62544B3DF0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18" r="-1" b="-1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9958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12">
            <a:extLst>
              <a:ext uri="{FF2B5EF4-FFF2-40B4-BE49-F238E27FC236}">
                <a16:creationId xmlns:a16="http://schemas.microsoft.com/office/drawing/2014/main" xmlns="" id="{4D4677D2-D5AC-4CF9-9EED-2B89D0A1C2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14">
            <a:extLst>
              <a:ext uri="{FF2B5EF4-FFF2-40B4-BE49-F238E27FC236}">
                <a16:creationId xmlns:a16="http://schemas.microsoft.com/office/drawing/2014/main" xmlns="" id="{C6D54F7E-825A-4BBA-815F-35CCA8B977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E796BDD-390D-4AA8-AB93-42858ECEF9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59" b="11805"/>
          <a:stretch/>
        </p:blipFill>
        <p:spPr>
          <a:xfrm>
            <a:off x="1" y="1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2191999" h="6842601">
                <a:moveTo>
                  <a:pt x="0" y="0"/>
                </a:moveTo>
                <a:lnTo>
                  <a:pt x="12191999" y="0"/>
                </a:lnTo>
                <a:lnTo>
                  <a:pt x="12191999" y="6842601"/>
                </a:lnTo>
                <a:lnTo>
                  <a:pt x="10316981" y="6842601"/>
                </a:lnTo>
                <a:cubicBezTo>
                  <a:pt x="10312796" y="6835189"/>
                  <a:pt x="10163183" y="6730124"/>
                  <a:pt x="10158998" y="6722712"/>
                </a:cubicBezTo>
                <a:cubicBezTo>
                  <a:pt x="10120278" y="6678190"/>
                  <a:pt x="10156462" y="6716223"/>
                  <a:pt x="10090349" y="6671420"/>
                </a:cubicBezTo>
                <a:cubicBezTo>
                  <a:pt x="10043032" y="6655694"/>
                  <a:pt x="9995855" y="6551879"/>
                  <a:pt x="9955425" y="6498018"/>
                </a:cubicBezTo>
                <a:cubicBezTo>
                  <a:pt x="9939618" y="6480021"/>
                  <a:pt x="9915110" y="6461677"/>
                  <a:pt x="9891265" y="6454528"/>
                </a:cubicBezTo>
                <a:cubicBezTo>
                  <a:pt x="9868239" y="6464957"/>
                  <a:pt x="9865423" y="6431640"/>
                  <a:pt x="9848227" y="6426063"/>
                </a:cubicBezTo>
                <a:cubicBezTo>
                  <a:pt x="9838059" y="6433162"/>
                  <a:pt x="9815047" y="6410348"/>
                  <a:pt x="9812354" y="6399604"/>
                </a:cubicBezTo>
                <a:cubicBezTo>
                  <a:pt x="9825285" y="6377997"/>
                  <a:pt x="9725923" y="6372757"/>
                  <a:pt x="9725915" y="6356381"/>
                </a:cubicBezTo>
                <a:cubicBezTo>
                  <a:pt x="9696279" y="6348066"/>
                  <a:pt x="9591199" y="6354143"/>
                  <a:pt x="9575033" y="6325258"/>
                </a:cubicBezTo>
                <a:cubicBezTo>
                  <a:pt x="9516434" y="6303128"/>
                  <a:pt x="9441613" y="6276805"/>
                  <a:pt x="9415626" y="6271777"/>
                </a:cubicBezTo>
                <a:cubicBezTo>
                  <a:pt x="9378293" y="6313495"/>
                  <a:pt x="9281935" y="6171365"/>
                  <a:pt x="9171493" y="6150430"/>
                </a:cubicBezTo>
                <a:cubicBezTo>
                  <a:pt x="9155426" y="6152396"/>
                  <a:pt x="9147439" y="6151015"/>
                  <a:pt x="9146018" y="6139864"/>
                </a:cubicBezTo>
                <a:cubicBezTo>
                  <a:pt x="9112029" y="6132441"/>
                  <a:pt x="9087339" y="6101138"/>
                  <a:pt x="9059635" y="6109957"/>
                </a:cubicBezTo>
                <a:cubicBezTo>
                  <a:pt x="9024424" y="6092144"/>
                  <a:pt x="9043048" y="6078417"/>
                  <a:pt x="9010911" y="6064789"/>
                </a:cubicBezTo>
                <a:lnTo>
                  <a:pt x="8866811" y="6028191"/>
                </a:lnTo>
                <a:cubicBezTo>
                  <a:pt x="8846465" y="6021172"/>
                  <a:pt x="8825221" y="6000527"/>
                  <a:pt x="8804584" y="5994237"/>
                </a:cubicBezTo>
                <a:lnTo>
                  <a:pt x="8783071" y="5990448"/>
                </a:lnTo>
                <a:lnTo>
                  <a:pt x="8770456" y="5978060"/>
                </a:lnTo>
                <a:cubicBezTo>
                  <a:pt x="8764772" y="5975259"/>
                  <a:pt x="8757695" y="5974720"/>
                  <a:pt x="8748297" y="5978070"/>
                </a:cubicBezTo>
                <a:cubicBezTo>
                  <a:pt x="8730344" y="5973495"/>
                  <a:pt x="8679808" y="5955894"/>
                  <a:pt x="8662742" y="5950603"/>
                </a:cubicBezTo>
                <a:lnTo>
                  <a:pt x="8645902" y="5946326"/>
                </a:lnTo>
                <a:lnTo>
                  <a:pt x="8638176" y="5938358"/>
                </a:lnTo>
                <a:cubicBezTo>
                  <a:pt x="8625897" y="5932642"/>
                  <a:pt x="8594811" y="5922073"/>
                  <a:pt x="8572224" y="5912032"/>
                </a:cubicBezTo>
                <a:cubicBezTo>
                  <a:pt x="8553809" y="5897782"/>
                  <a:pt x="8529845" y="5886100"/>
                  <a:pt x="8502655" y="5878114"/>
                </a:cubicBezTo>
                <a:cubicBezTo>
                  <a:pt x="8496990" y="5883034"/>
                  <a:pt x="8489611" y="5872566"/>
                  <a:pt x="8485159" y="5869819"/>
                </a:cubicBezTo>
                <a:cubicBezTo>
                  <a:pt x="8483457" y="5873482"/>
                  <a:pt x="8471232" y="5872664"/>
                  <a:pt x="8468539" y="5868711"/>
                </a:cubicBezTo>
                <a:cubicBezTo>
                  <a:pt x="8389167" y="5836352"/>
                  <a:pt x="8421742" y="5881497"/>
                  <a:pt x="8379810" y="5849376"/>
                </a:cubicBezTo>
                <a:cubicBezTo>
                  <a:pt x="8371729" y="5846373"/>
                  <a:pt x="8364483" y="5846766"/>
                  <a:pt x="8357758" y="5848601"/>
                </a:cubicBezTo>
                <a:lnTo>
                  <a:pt x="8315264" y="5836192"/>
                </a:lnTo>
                <a:cubicBezTo>
                  <a:pt x="8299077" y="5829531"/>
                  <a:pt x="8281671" y="5824011"/>
                  <a:pt x="8263455" y="5819793"/>
                </a:cubicBezTo>
                <a:cubicBezTo>
                  <a:pt x="8257386" y="5826849"/>
                  <a:pt x="8245582" y="5813448"/>
                  <a:pt x="8239287" y="5810141"/>
                </a:cubicBezTo>
                <a:cubicBezTo>
                  <a:pt x="8237965" y="5815186"/>
                  <a:pt x="8222226" y="5815108"/>
                  <a:pt x="8217888" y="5810039"/>
                </a:cubicBezTo>
                <a:cubicBezTo>
                  <a:pt x="8109447" y="5773303"/>
                  <a:pt x="8161302" y="5831037"/>
                  <a:pt x="8100547" y="5791517"/>
                </a:cubicBezTo>
                <a:cubicBezTo>
                  <a:pt x="8089574" y="5788167"/>
                  <a:pt x="8080448" y="5789295"/>
                  <a:pt x="8072316" y="5792309"/>
                </a:cubicBezTo>
                <a:lnTo>
                  <a:pt x="8056967" y="5800648"/>
                </a:lnTo>
                <a:lnTo>
                  <a:pt x="8047885" y="5795270"/>
                </a:lnTo>
                <a:cubicBezTo>
                  <a:pt x="8010204" y="5788738"/>
                  <a:pt x="7996426" y="5797608"/>
                  <a:pt x="7977128" y="5783189"/>
                </a:cubicBezTo>
                <a:cubicBezTo>
                  <a:pt x="7943466" y="5775577"/>
                  <a:pt x="7904823" y="5770953"/>
                  <a:pt x="7874392" y="5763715"/>
                </a:cubicBezTo>
                <a:cubicBezTo>
                  <a:pt x="7860337" y="5743777"/>
                  <a:pt x="7817541" y="5748989"/>
                  <a:pt x="7794543" y="5739759"/>
                </a:cubicBezTo>
                <a:cubicBezTo>
                  <a:pt x="7784688" y="5731467"/>
                  <a:pt x="7776709" y="5729004"/>
                  <a:pt x="7763762" y="5734031"/>
                </a:cubicBezTo>
                <a:cubicBezTo>
                  <a:pt x="7718781" y="5694154"/>
                  <a:pt x="7732231" y="5727368"/>
                  <a:pt x="7685889" y="5707234"/>
                </a:cubicBezTo>
                <a:cubicBezTo>
                  <a:pt x="7646521" y="5687607"/>
                  <a:pt x="7600389" y="5671470"/>
                  <a:pt x="7566744" y="5634586"/>
                </a:cubicBezTo>
                <a:cubicBezTo>
                  <a:pt x="7561306" y="5624813"/>
                  <a:pt x="7543589" y="5618525"/>
                  <a:pt x="7527170" y="5620542"/>
                </a:cubicBezTo>
                <a:cubicBezTo>
                  <a:pt x="7524343" y="5620889"/>
                  <a:pt x="7521664" y="5621475"/>
                  <a:pt x="7519214" y="5622280"/>
                </a:cubicBezTo>
                <a:cubicBezTo>
                  <a:pt x="7500062" y="5596964"/>
                  <a:pt x="7480476" y="5604337"/>
                  <a:pt x="7473157" y="5588143"/>
                </a:cubicBezTo>
                <a:cubicBezTo>
                  <a:pt x="7433415" y="5574859"/>
                  <a:pt x="7395118" y="5582388"/>
                  <a:pt x="7388000" y="5568063"/>
                </a:cubicBezTo>
                <a:cubicBezTo>
                  <a:pt x="7366403" y="5564920"/>
                  <a:pt x="7332262" y="5573848"/>
                  <a:pt x="7320876" y="5557698"/>
                </a:cubicBezTo>
                <a:cubicBezTo>
                  <a:pt x="7314891" y="5568111"/>
                  <a:pt x="7299319" y="5544964"/>
                  <a:pt x="7284480" y="5549820"/>
                </a:cubicBezTo>
                <a:cubicBezTo>
                  <a:pt x="7273570" y="5554430"/>
                  <a:pt x="7266301" y="5548483"/>
                  <a:pt x="7256619" y="5546379"/>
                </a:cubicBezTo>
                <a:cubicBezTo>
                  <a:pt x="7242503" y="5549088"/>
                  <a:pt x="7202543" y="5533379"/>
                  <a:pt x="7193112" y="5525289"/>
                </a:cubicBezTo>
                <a:cubicBezTo>
                  <a:pt x="7172259" y="5499151"/>
                  <a:pt x="7108617" y="5505485"/>
                  <a:pt x="7090943" y="5485177"/>
                </a:cubicBezTo>
                <a:cubicBezTo>
                  <a:pt x="7083637" y="5481419"/>
                  <a:pt x="7076140" y="5479148"/>
                  <a:pt x="7068566" y="5477809"/>
                </a:cubicBezTo>
                <a:lnTo>
                  <a:pt x="7023035" y="5476595"/>
                </a:lnTo>
                <a:lnTo>
                  <a:pt x="7001197" y="5476163"/>
                </a:lnTo>
                <a:cubicBezTo>
                  <a:pt x="7016126" y="5454256"/>
                  <a:pt x="6943549" y="5466815"/>
                  <a:pt x="6967472" y="5451057"/>
                </a:cubicBezTo>
                <a:cubicBezTo>
                  <a:pt x="6931240" y="5443544"/>
                  <a:pt x="6920843" y="5429649"/>
                  <a:pt x="6883334" y="5418880"/>
                </a:cubicBezTo>
                <a:lnTo>
                  <a:pt x="6742417" y="5386446"/>
                </a:lnTo>
                <a:cubicBezTo>
                  <a:pt x="6690532" y="5366095"/>
                  <a:pt x="6665174" y="5364632"/>
                  <a:pt x="6618315" y="5353085"/>
                </a:cubicBezTo>
                <a:cubicBezTo>
                  <a:pt x="6581698" y="5304210"/>
                  <a:pt x="6547395" y="5315779"/>
                  <a:pt x="6521050" y="5283194"/>
                </a:cubicBezTo>
                <a:cubicBezTo>
                  <a:pt x="6469114" y="5268862"/>
                  <a:pt x="6472597" y="5253957"/>
                  <a:pt x="6414460" y="5253832"/>
                </a:cubicBezTo>
                <a:lnTo>
                  <a:pt x="6362535" y="5220502"/>
                </a:lnTo>
                <a:cubicBezTo>
                  <a:pt x="6350866" y="5213881"/>
                  <a:pt x="6347641" y="5215777"/>
                  <a:pt x="6344443" y="5214103"/>
                </a:cubicBezTo>
                <a:lnTo>
                  <a:pt x="6343344" y="5210454"/>
                </a:lnTo>
                <a:lnTo>
                  <a:pt x="6333344" y="5205307"/>
                </a:lnTo>
                <a:lnTo>
                  <a:pt x="6315602" y="5193288"/>
                </a:lnTo>
                <a:lnTo>
                  <a:pt x="6310442" y="5192802"/>
                </a:lnTo>
                <a:lnTo>
                  <a:pt x="6280815" y="5177420"/>
                </a:lnTo>
                <a:lnTo>
                  <a:pt x="6279533" y="5178045"/>
                </a:lnTo>
                <a:cubicBezTo>
                  <a:pt x="6275980" y="5179097"/>
                  <a:pt x="6272084" y="5179212"/>
                  <a:pt x="6267362" y="5177370"/>
                </a:cubicBezTo>
                <a:cubicBezTo>
                  <a:pt x="6261796" y="5192470"/>
                  <a:pt x="6259530" y="5180933"/>
                  <a:pt x="6246095" y="5174167"/>
                </a:cubicBezTo>
                <a:lnTo>
                  <a:pt x="6155252" y="5161201"/>
                </a:lnTo>
                <a:lnTo>
                  <a:pt x="6148525" y="5158442"/>
                </a:lnTo>
                <a:lnTo>
                  <a:pt x="6148187" y="5158573"/>
                </a:lnTo>
                <a:cubicBezTo>
                  <a:pt x="6146292" y="5158370"/>
                  <a:pt x="6143916" y="5157611"/>
                  <a:pt x="6140686" y="5156032"/>
                </a:cubicBezTo>
                <a:lnTo>
                  <a:pt x="6136260" y="5153413"/>
                </a:lnTo>
                <a:lnTo>
                  <a:pt x="6123208" y="5148061"/>
                </a:lnTo>
                <a:lnTo>
                  <a:pt x="6117367" y="5147451"/>
                </a:lnTo>
                <a:lnTo>
                  <a:pt x="5957305" y="5146062"/>
                </a:lnTo>
                <a:cubicBezTo>
                  <a:pt x="5920540" y="5140405"/>
                  <a:pt x="5887096" y="5142015"/>
                  <a:pt x="5857259" y="5132052"/>
                </a:cubicBezTo>
                <a:cubicBezTo>
                  <a:pt x="5843335" y="5135303"/>
                  <a:pt x="5830921" y="5135493"/>
                  <a:pt x="5821375" y="5125606"/>
                </a:cubicBezTo>
                <a:cubicBezTo>
                  <a:pt x="5786501" y="5122615"/>
                  <a:pt x="5775399" y="5132648"/>
                  <a:pt x="5755916" y="5120171"/>
                </a:cubicBezTo>
                <a:cubicBezTo>
                  <a:pt x="5732132" y="5135438"/>
                  <a:pt x="5732735" y="5128211"/>
                  <a:pt x="5725007" y="5121437"/>
                </a:cubicBezTo>
                <a:lnTo>
                  <a:pt x="5723810" y="5120848"/>
                </a:lnTo>
                <a:lnTo>
                  <a:pt x="5720531" y="5123048"/>
                </a:lnTo>
                <a:lnTo>
                  <a:pt x="5714794" y="5123371"/>
                </a:lnTo>
                <a:lnTo>
                  <a:pt x="5700141" y="5120131"/>
                </a:lnTo>
                <a:lnTo>
                  <a:pt x="5694799" y="5118234"/>
                </a:lnTo>
                <a:cubicBezTo>
                  <a:pt x="5691058" y="5117179"/>
                  <a:pt x="5688491" y="5116804"/>
                  <a:pt x="5686627" y="5116903"/>
                </a:cubicBezTo>
                <a:lnTo>
                  <a:pt x="5686371" y="5117086"/>
                </a:lnTo>
                <a:lnTo>
                  <a:pt x="5678818" y="5115416"/>
                </a:lnTo>
                <a:cubicBezTo>
                  <a:pt x="5666199" y="5112102"/>
                  <a:pt x="5654035" y="5108410"/>
                  <a:pt x="5642547" y="5104511"/>
                </a:cubicBezTo>
                <a:cubicBezTo>
                  <a:pt x="5629444" y="5114945"/>
                  <a:pt x="5588783" y="5093343"/>
                  <a:pt x="5587979" y="5116963"/>
                </a:cubicBezTo>
                <a:cubicBezTo>
                  <a:pt x="5572317" y="5112380"/>
                  <a:pt x="5564904" y="5101292"/>
                  <a:pt x="5566635" y="5117158"/>
                </a:cubicBezTo>
                <a:cubicBezTo>
                  <a:pt x="5561375" y="5116079"/>
                  <a:pt x="5557787" y="5116811"/>
                  <a:pt x="5554952" y="5118417"/>
                </a:cubicBezTo>
                <a:lnTo>
                  <a:pt x="5554039" y="5119241"/>
                </a:lnTo>
                <a:lnTo>
                  <a:pt x="5514253" y="5109018"/>
                </a:lnTo>
                <a:lnTo>
                  <a:pt x="5492156" y="5099904"/>
                </a:lnTo>
                <a:lnTo>
                  <a:pt x="5480446" y="5096385"/>
                </a:lnTo>
                <a:lnTo>
                  <a:pt x="5477744" y="5092939"/>
                </a:lnTo>
                <a:cubicBezTo>
                  <a:pt x="5474490" y="5090581"/>
                  <a:pt x="5469391" y="5088951"/>
                  <a:pt x="5460150" y="5088988"/>
                </a:cubicBezTo>
                <a:lnTo>
                  <a:pt x="5457901" y="5089459"/>
                </a:lnTo>
                <a:lnTo>
                  <a:pt x="5444243" y="5082761"/>
                </a:lnTo>
                <a:cubicBezTo>
                  <a:pt x="5439993" y="5080007"/>
                  <a:pt x="5436418" y="5076805"/>
                  <a:pt x="5433825" y="5072992"/>
                </a:cubicBezTo>
                <a:cubicBezTo>
                  <a:pt x="5379442" y="5082090"/>
                  <a:pt x="5336110" y="5058382"/>
                  <a:pt x="5280996" y="5052402"/>
                </a:cubicBezTo>
                <a:cubicBezTo>
                  <a:pt x="5250806" y="5043777"/>
                  <a:pt x="5168599" y="5048109"/>
                  <a:pt x="5161582" y="5019668"/>
                </a:cubicBezTo>
                <a:cubicBezTo>
                  <a:pt x="5121870" y="5011383"/>
                  <a:pt x="5095637" y="5009222"/>
                  <a:pt x="5042717" y="5002692"/>
                </a:cubicBezTo>
                <a:cubicBezTo>
                  <a:pt x="4991136" y="4972487"/>
                  <a:pt x="4902282" y="4979360"/>
                  <a:pt x="4840514" y="4959306"/>
                </a:cubicBezTo>
                <a:cubicBezTo>
                  <a:pt x="4799904" y="4976415"/>
                  <a:pt x="4824087" y="4958371"/>
                  <a:pt x="4786778" y="4956661"/>
                </a:cubicBezTo>
                <a:cubicBezTo>
                  <a:pt x="4801901" y="4937231"/>
                  <a:pt x="4739845" y="4961208"/>
                  <a:pt x="4743741" y="4937104"/>
                </a:cubicBezTo>
                <a:cubicBezTo>
                  <a:pt x="4736829" y="4937557"/>
                  <a:pt x="4730010" y="4938753"/>
                  <a:pt x="4723136" y="4940138"/>
                </a:cubicBezTo>
                <a:lnTo>
                  <a:pt x="4719535" y="4940850"/>
                </a:lnTo>
                <a:lnTo>
                  <a:pt x="4706143" y="4939586"/>
                </a:lnTo>
                <a:lnTo>
                  <a:pt x="4701098" y="4944372"/>
                </a:lnTo>
                <a:lnTo>
                  <a:pt x="4680034" y="4946157"/>
                </a:lnTo>
                <a:cubicBezTo>
                  <a:pt x="4672339" y="4946029"/>
                  <a:pt x="4664292" y="4944964"/>
                  <a:pt x="4655740" y="4942396"/>
                </a:cubicBezTo>
                <a:cubicBezTo>
                  <a:pt x="4636359" y="4929384"/>
                  <a:pt x="4599700" y="4935346"/>
                  <a:pt x="4569298" y="4929596"/>
                </a:cubicBezTo>
                <a:lnTo>
                  <a:pt x="4555977" y="4924356"/>
                </a:lnTo>
                <a:lnTo>
                  <a:pt x="4508949" y="4921648"/>
                </a:lnTo>
                <a:cubicBezTo>
                  <a:pt x="4495668" y="4920437"/>
                  <a:pt x="4482007" y="4918694"/>
                  <a:pt x="4467838" y="4915993"/>
                </a:cubicBezTo>
                <a:lnTo>
                  <a:pt x="4441948" y="4909300"/>
                </a:lnTo>
                <a:lnTo>
                  <a:pt x="4394719" y="4901820"/>
                </a:lnTo>
                <a:lnTo>
                  <a:pt x="4356810" y="4905146"/>
                </a:lnTo>
                <a:lnTo>
                  <a:pt x="4222144" y="4909117"/>
                </a:lnTo>
                <a:cubicBezTo>
                  <a:pt x="4202488" y="4913903"/>
                  <a:pt x="4184742" y="4933491"/>
                  <a:pt x="4160481" y="4923474"/>
                </a:cubicBezTo>
                <a:cubicBezTo>
                  <a:pt x="4165854" y="4934564"/>
                  <a:pt x="4131661" y="4919946"/>
                  <a:pt x="4124879" y="4929303"/>
                </a:cubicBezTo>
                <a:cubicBezTo>
                  <a:pt x="4120895" y="4937086"/>
                  <a:pt x="4109593" y="4934464"/>
                  <a:pt x="4100114" y="4936007"/>
                </a:cubicBezTo>
                <a:cubicBezTo>
                  <a:pt x="4091835" y="4943256"/>
                  <a:pt x="4045978" y="4943549"/>
                  <a:pt x="4030957" y="4939826"/>
                </a:cubicBezTo>
                <a:cubicBezTo>
                  <a:pt x="3989825" y="4924453"/>
                  <a:pt x="3946860" y="4952050"/>
                  <a:pt x="3913764" y="4940618"/>
                </a:cubicBezTo>
                <a:cubicBezTo>
                  <a:pt x="3904534" y="4939906"/>
                  <a:pt x="3896577" y="4940543"/>
                  <a:pt x="3889457" y="4942017"/>
                </a:cubicBezTo>
                <a:lnTo>
                  <a:pt x="3871115" y="4948115"/>
                </a:lnTo>
                <a:lnTo>
                  <a:pt x="3869086" y="4953796"/>
                </a:lnTo>
                <a:lnTo>
                  <a:pt x="3856124" y="4955351"/>
                </a:lnTo>
                <a:lnTo>
                  <a:pt x="3835967" y="4964002"/>
                </a:lnTo>
                <a:cubicBezTo>
                  <a:pt x="3826465" y="4939857"/>
                  <a:pt x="3782586" y="4975947"/>
                  <a:pt x="3785910" y="4953998"/>
                </a:cubicBezTo>
                <a:cubicBezTo>
                  <a:pt x="3750785" y="4960085"/>
                  <a:pt x="3699033" y="4941571"/>
                  <a:pt x="3671085" y="4966563"/>
                </a:cubicBezTo>
                <a:cubicBezTo>
                  <a:pt x="3621255" y="4971431"/>
                  <a:pt x="3562637" y="4982991"/>
                  <a:pt x="3486928" y="4983204"/>
                </a:cubicBezTo>
                <a:cubicBezTo>
                  <a:pt x="3446030" y="4983424"/>
                  <a:pt x="3343460" y="4965124"/>
                  <a:pt x="3280956" y="4963864"/>
                </a:cubicBezTo>
                <a:cubicBezTo>
                  <a:pt x="3227193" y="4969510"/>
                  <a:pt x="3256481" y="4962609"/>
                  <a:pt x="3211563" y="4982704"/>
                </a:cubicBezTo>
                <a:cubicBezTo>
                  <a:pt x="3207119" y="4979549"/>
                  <a:pt x="3170070" y="4977192"/>
                  <a:pt x="3164681" y="4975408"/>
                </a:cubicBezTo>
                <a:lnTo>
                  <a:pt x="3127171" y="4968229"/>
                </a:lnTo>
                <a:lnTo>
                  <a:pt x="3096889" y="4965619"/>
                </a:lnTo>
                <a:cubicBezTo>
                  <a:pt x="3088441" y="4967572"/>
                  <a:pt x="3082883" y="4967054"/>
                  <a:pt x="3078620" y="4965444"/>
                </a:cubicBezTo>
                <a:lnTo>
                  <a:pt x="3074275" y="4962670"/>
                </a:lnTo>
                <a:lnTo>
                  <a:pt x="3036436" y="4957455"/>
                </a:lnTo>
                <a:lnTo>
                  <a:pt x="3031995" y="4958829"/>
                </a:lnTo>
                <a:lnTo>
                  <a:pt x="2994028" y="4956800"/>
                </a:lnTo>
                <a:cubicBezTo>
                  <a:pt x="2992299" y="4958944"/>
                  <a:pt x="2989407" y="4960397"/>
                  <a:pt x="2984001" y="4960444"/>
                </a:cubicBezTo>
                <a:cubicBezTo>
                  <a:pt x="2994191" y="4975446"/>
                  <a:pt x="2981386" y="4966249"/>
                  <a:pt x="2964542" y="4965062"/>
                </a:cubicBezTo>
                <a:cubicBezTo>
                  <a:pt x="2976613" y="4988096"/>
                  <a:pt x="2927627" y="4975618"/>
                  <a:pt x="2921274" y="4988440"/>
                </a:cubicBezTo>
                <a:cubicBezTo>
                  <a:pt x="2908629" y="4987050"/>
                  <a:pt x="2895476" y="4985998"/>
                  <a:pt x="2882111" y="4985411"/>
                </a:cubicBezTo>
                <a:lnTo>
                  <a:pt x="2874282" y="4985361"/>
                </a:lnTo>
                <a:cubicBezTo>
                  <a:pt x="2874237" y="4985437"/>
                  <a:pt x="2874193" y="4985514"/>
                  <a:pt x="2874147" y="4985591"/>
                </a:cubicBezTo>
                <a:cubicBezTo>
                  <a:pt x="2872492" y="4986074"/>
                  <a:pt x="2869935" y="4986243"/>
                  <a:pt x="2865932" y="4985999"/>
                </a:cubicBezTo>
                <a:lnTo>
                  <a:pt x="2860008" y="4985269"/>
                </a:lnTo>
                <a:lnTo>
                  <a:pt x="2844819" y="4985172"/>
                </a:lnTo>
                <a:lnTo>
                  <a:pt x="2839735" y="4986676"/>
                </a:lnTo>
                <a:lnTo>
                  <a:pt x="2837922" y="4989488"/>
                </a:lnTo>
                <a:lnTo>
                  <a:pt x="2836507" y="4989165"/>
                </a:lnTo>
                <a:cubicBezTo>
                  <a:pt x="2825749" y="4984209"/>
                  <a:pt x="2822382" y="4977089"/>
                  <a:pt x="2808859" y="4996804"/>
                </a:cubicBezTo>
                <a:cubicBezTo>
                  <a:pt x="2784233" y="4988767"/>
                  <a:pt x="2779499" y="5000786"/>
                  <a:pt x="2745907" y="5005126"/>
                </a:cubicBezTo>
                <a:cubicBezTo>
                  <a:pt x="2731796" y="4997536"/>
                  <a:pt x="2720518" y="5000295"/>
                  <a:pt x="2709519" y="5006333"/>
                </a:cubicBezTo>
                <a:cubicBezTo>
                  <a:pt x="2676766" y="5002878"/>
                  <a:pt x="2646981" y="5011377"/>
                  <a:pt x="2610212" y="5013529"/>
                </a:cubicBezTo>
                <a:cubicBezTo>
                  <a:pt x="2570359" y="5003730"/>
                  <a:pt x="2550109" y="5021491"/>
                  <a:pt x="2510814" y="5023713"/>
                </a:cubicBezTo>
                <a:cubicBezTo>
                  <a:pt x="2476639" y="5006722"/>
                  <a:pt x="2482834" y="5038639"/>
                  <a:pt x="2462736" y="5045398"/>
                </a:cubicBezTo>
                <a:lnTo>
                  <a:pt x="2457050" y="5046022"/>
                </a:lnTo>
                <a:lnTo>
                  <a:pt x="2442184" y="5043549"/>
                </a:lnTo>
                <a:lnTo>
                  <a:pt x="2436703" y="5041929"/>
                </a:lnTo>
                <a:cubicBezTo>
                  <a:pt x="2432888" y="5041072"/>
                  <a:pt x="2430299" y="5040830"/>
                  <a:pt x="2428451" y="5041027"/>
                </a:cubicBezTo>
                <a:lnTo>
                  <a:pt x="2420551" y="5039949"/>
                </a:lnTo>
                <a:cubicBezTo>
                  <a:pt x="2407700" y="5037296"/>
                  <a:pt x="2395274" y="5034239"/>
                  <a:pt x="2383501" y="5030941"/>
                </a:cubicBezTo>
                <a:cubicBezTo>
                  <a:pt x="2362992" y="5032521"/>
                  <a:pt x="2317884" y="5047662"/>
                  <a:pt x="2297493" y="5049431"/>
                </a:cubicBezTo>
                <a:lnTo>
                  <a:pt x="2261156" y="5041558"/>
                </a:lnTo>
                <a:lnTo>
                  <a:pt x="2200581" y="5024964"/>
                </a:lnTo>
                <a:lnTo>
                  <a:pt x="2198380" y="5025550"/>
                </a:lnTo>
                <a:lnTo>
                  <a:pt x="2116066" y="5019568"/>
                </a:lnTo>
                <a:cubicBezTo>
                  <a:pt x="2111600" y="5017036"/>
                  <a:pt x="2059664" y="5006071"/>
                  <a:pt x="2056754" y="5002394"/>
                </a:cubicBezTo>
                <a:cubicBezTo>
                  <a:pt x="2003393" y="5014336"/>
                  <a:pt x="1998298" y="5008800"/>
                  <a:pt x="1942916" y="5005703"/>
                </a:cubicBezTo>
                <a:cubicBezTo>
                  <a:pt x="1882138" y="4994708"/>
                  <a:pt x="1836966" y="4976630"/>
                  <a:pt x="1796717" y="4970423"/>
                </a:cubicBezTo>
                <a:cubicBezTo>
                  <a:pt x="1724075" y="4959337"/>
                  <a:pt x="1636218" y="4936339"/>
                  <a:pt x="1583222" y="4931235"/>
                </a:cubicBezTo>
                <a:cubicBezTo>
                  <a:pt x="1544265" y="4950469"/>
                  <a:pt x="1556109" y="4927628"/>
                  <a:pt x="1518821" y="4927872"/>
                </a:cubicBezTo>
                <a:cubicBezTo>
                  <a:pt x="1497291" y="4925112"/>
                  <a:pt x="1483221" y="4916728"/>
                  <a:pt x="1471837" y="4914678"/>
                </a:cubicBezTo>
                <a:lnTo>
                  <a:pt x="1450515" y="4915578"/>
                </a:lnTo>
                <a:lnTo>
                  <a:pt x="1437078" y="4915016"/>
                </a:lnTo>
                <a:lnTo>
                  <a:pt x="1432462" y="4920065"/>
                </a:lnTo>
                <a:lnTo>
                  <a:pt x="1411645" y="4922952"/>
                </a:lnTo>
                <a:cubicBezTo>
                  <a:pt x="1384856" y="4920079"/>
                  <a:pt x="1306656" y="4907389"/>
                  <a:pt x="1271729" y="4902828"/>
                </a:cubicBezTo>
                <a:cubicBezTo>
                  <a:pt x="1258697" y="4896954"/>
                  <a:pt x="1213546" y="4890036"/>
                  <a:pt x="1202076" y="4895589"/>
                </a:cubicBezTo>
                <a:cubicBezTo>
                  <a:pt x="1192059" y="4895561"/>
                  <a:pt x="1182171" y="4891311"/>
                  <a:pt x="1174670" y="4898040"/>
                </a:cubicBezTo>
                <a:cubicBezTo>
                  <a:pt x="1163701" y="4905820"/>
                  <a:pt x="1136874" y="4886643"/>
                  <a:pt x="1137035" y="4897965"/>
                </a:cubicBezTo>
                <a:cubicBezTo>
                  <a:pt x="1117838" y="4884693"/>
                  <a:pt x="1091386" y="4900421"/>
                  <a:pt x="1069882" y="4901859"/>
                </a:cubicBezTo>
                <a:cubicBezTo>
                  <a:pt x="1055589" y="4889467"/>
                  <a:pt x="1024570" y="4904705"/>
                  <a:pt x="980935" y="4900090"/>
                </a:cubicBezTo>
                <a:cubicBezTo>
                  <a:pt x="947614" y="4895538"/>
                  <a:pt x="913224" y="4886405"/>
                  <a:pt x="869960" y="4874547"/>
                </a:cubicBezTo>
                <a:cubicBezTo>
                  <a:pt x="819114" y="4845820"/>
                  <a:pt x="768074" y="4839770"/>
                  <a:pt x="721345" y="4828937"/>
                </a:cubicBezTo>
                <a:cubicBezTo>
                  <a:pt x="667944" y="4819060"/>
                  <a:pt x="698286" y="4848426"/>
                  <a:pt x="635428" y="4819153"/>
                </a:cubicBezTo>
                <a:cubicBezTo>
                  <a:pt x="626286" y="4826707"/>
                  <a:pt x="617638" y="4825980"/>
                  <a:pt x="604106" y="4819994"/>
                </a:cubicBezTo>
                <a:cubicBezTo>
                  <a:pt x="583276" y="4822237"/>
                  <a:pt x="539859" y="4835097"/>
                  <a:pt x="510451" y="4832608"/>
                </a:cubicBezTo>
                <a:cubicBezTo>
                  <a:pt x="489781" y="4829929"/>
                  <a:pt x="443867" y="4807857"/>
                  <a:pt x="427656" y="4805062"/>
                </a:cubicBezTo>
                <a:cubicBezTo>
                  <a:pt x="424088" y="4806479"/>
                  <a:pt x="419580" y="4809736"/>
                  <a:pt x="413184" y="4815837"/>
                </a:cubicBezTo>
                <a:cubicBezTo>
                  <a:pt x="387673" y="4805882"/>
                  <a:pt x="379855" y="4817328"/>
                  <a:pt x="341772" y="4818825"/>
                </a:cubicBezTo>
                <a:cubicBezTo>
                  <a:pt x="327795" y="4810179"/>
                  <a:pt x="314729" y="4811964"/>
                  <a:pt x="301266" y="4817000"/>
                </a:cubicBezTo>
                <a:cubicBezTo>
                  <a:pt x="265781" y="4810886"/>
                  <a:pt x="231017" y="4816794"/>
                  <a:pt x="189886" y="4815871"/>
                </a:cubicBezTo>
                <a:cubicBezTo>
                  <a:pt x="147910" y="4802917"/>
                  <a:pt x="121702" y="4818738"/>
                  <a:pt x="77762" y="4817675"/>
                </a:cubicBezTo>
                <a:cubicBezTo>
                  <a:pt x="38733" y="4795315"/>
                  <a:pt x="44308" y="4840244"/>
                  <a:pt x="8164" y="4835320"/>
                </a:cubicBezTo>
                <a:lnTo>
                  <a:pt x="0" y="4832771"/>
                </a:ln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72B0046-AA62-4D26-A934-0DBC666847AE}"/>
              </a:ext>
            </a:extLst>
          </p:cNvPr>
          <p:cNvSpPr txBox="1"/>
          <p:nvPr/>
        </p:nvSpPr>
        <p:spPr>
          <a:xfrm>
            <a:off x="789140" y="5699342"/>
            <a:ext cx="80639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accent1"/>
                </a:solidFill>
              </a:rPr>
              <a:t>Дякую за </a:t>
            </a:r>
            <a:r>
              <a:rPr lang="uk-UA" sz="2800" b="1" dirty="0" smtClean="0">
                <a:solidFill>
                  <a:schemeClr val="accent1"/>
                </a:solidFill>
              </a:rPr>
              <a:t>увагу!</a:t>
            </a:r>
          </a:p>
          <a:p>
            <a:r>
              <a:rPr lang="en-US" sz="2800" b="1" dirty="0" smtClean="0">
                <a:solidFill>
                  <a:schemeClr val="accent1"/>
                </a:solidFill>
              </a:rPr>
              <a:t>http</a:t>
            </a:r>
            <a:r>
              <a:rPr lang="en-US" sz="2800" b="1" dirty="0">
                <a:solidFill>
                  <a:schemeClr val="accent1"/>
                </a:solidFill>
              </a:rPr>
              <a:t>://lifeplushiv.com/</a:t>
            </a:r>
            <a:br>
              <a:rPr lang="en-US" sz="2800" b="1" dirty="0">
                <a:solidFill>
                  <a:schemeClr val="accent1"/>
                </a:solidFill>
              </a:rPr>
            </a:br>
            <a:endParaRPr lang="en-US" sz="2800" b="1" dirty="0">
              <a:solidFill>
                <a:schemeClr val="accent1"/>
              </a:solidFill>
            </a:endParaRPr>
          </a:p>
          <a:p>
            <a:endParaRPr lang="x-none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08549"/>
            <a:ext cx="950048" cy="94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7345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7">
            <a:extLst>
              <a:ext uri="{FF2B5EF4-FFF2-40B4-BE49-F238E27FC236}">
                <a16:creationId xmlns:a16="http://schemas.microsoft.com/office/drawing/2014/main" xmlns="" id="{8FC9BE17-9A7B-462D-AE50-3D87773873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D36AB73-108C-471B-A6D1-7E6AAEFCD7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22" r="8010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5" name="Rectangle 19">
            <a:extLst>
              <a:ext uri="{FF2B5EF4-FFF2-40B4-BE49-F238E27FC236}">
                <a16:creationId xmlns:a16="http://schemas.microsoft.com/office/drawing/2014/main" xmlns="" id="{3EBE8569-6AEC-4B8C-8D53-2DE337CDBA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A5456710-F619-4D41-BCE8-F2D51AD89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4082" y="181628"/>
            <a:ext cx="4263536" cy="1124712"/>
          </a:xfrm>
        </p:spPr>
        <p:txBody>
          <a:bodyPr anchor="b">
            <a:normAutofit/>
          </a:bodyPr>
          <a:lstStyle/>
          <a:p>
            <a:r>
              <a:rPr lang="uk-UA" sz="3200" dirty="0">
                <a:highlight>
                  <a:srgbClr val="C0C0C0"/>
                </a:highlight>
                <a:latin typeface="Arial" panose="020B0604020202020204" pitchFamily="34" charset="0"/>
              </a:rPr>
              <a:t>Туберкульо</a:t>
            </a:r>
            <a:r>
              <a:rPr lang="uk-UA" sz="2800" dirty="0">
                <a:highlight>
                  <a:srgbClr val="C0C0C0"/>
                </a:highlight>
                <a:latin typeface="Arial" panose="020B0604020202020204" pitchFamily="34" charset="0"/>
              </a:rPr>
              <a:t>з</a:t>
            </a:r>
            <a:endParaRPr lang="ru-RU" sz="28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3586163-4A8D-4F10-9422-2A1564072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1850571"/>
            <a:ext cx="5877307" cy="4825801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uk-UA" sz="2000" i="0" dirty="0">
                <a:effectLst/>
                <a:latin typeface="Arial" panose="020B0604020202020204" pitchFamily="34" charset="0"/>
              </a:rPr>
              <a:t>Інфекційне захворювання, що викликається </a:t>
            </a:r>
            <a:r>
              <a:rPr lang="en-US" sz="2000" i="0" dirty="0">
                <a:effectLst/>
                <a:latin typeface="Arial" panose="020B0604020202020204" pitchFamily="34" charset="0"/>
              </a:rPr>
              <a:t>Mycobacterium tuberculosis. </a:t>
            </a:r>
            <a:endParaRPr lang="ru-RU" sz="2000" i="0" dirty="0"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uk-UA" sz="2000" i="0" dirty="0"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uk-UA" sz="2000" i="0" dirty="0"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uk-UA" sz="2000" i="0" dirty="0">
                <a:effectLst/>
                <a:latin typeface="Arial" panose="020B0604020202020204" pitchFamily="34" charset="0"/>
              </a:rPr>
              <a:t>Найчастіше уражає легені та у цій формі є заразним, але може вражати майже всі системи та органи окрім волосся, нігтів та зубів.</a:t>
            </a:r>
          </a:p>
          <a:p>
            <a:pPr marL="0" indent="0">
              <a:buNone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87311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3962611-DFD5-4092-AAFD-559E3DFCE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270F1FA-0425-408F-9861-80BF5AFB2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FA8530D3-D057-4A2E-A0F4-D1D405DD9B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rgbClr val="FFFFFF"/>
                </a:solidFill>
              </a:rPr>
              <a:t>Які шляхи передачі туберкульозу?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52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39">
            <a:extLst>
              <a:ext uri="{FF2B5EF4-FFF2-40B4-BE49-F238E27FC236}">
                <a16:creationId xmlns:a16="http://schemas.microsoft.com/office/drawing/2014/main" xmlns="" id="{12C63567-9A18-430B-817B-152D609F57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еда, стол, тарелка, пончик&#10;&#10;Автоматически созданное описание">
            <a:extLst>
              <a:ext uri="{FF2B5EF4-FFF2-40B4-BE49-F238E27FC236}">
                <a16:creationId xmlns:a16="http://schemas.microsoft.com/office/drawing/2014/main" xmlns="" id="{2D76A58A-D64D-4289-AFCF-655A47077B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47" r="37214" b="-1"/>
          <a:stretch/>
        </p:blipFill>
        <p:spPr>
          <a:xfrm>
            <a:off x="20" y="10"/>
            <a:ext cx="3003103" cy="3912881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внутренний, человек, мужчина, зеркало&#10;&#10;Автоматически созданное описание">
            <a:extLst>
              <a:ext uri="{FF2B5EF4-FFF2-40B4-BE49-F238E27FC236}">
                <a16:creationId xmlns:a16="http://schemas.microsoft.com/office/drawing/2014/main" xmlns="" id="{DA3E2616-3556-4D67-B19E-9DEBE6EB90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69" r="3280" b="-2"/>
          <a:stretch/>
        </p:blipFill>
        <p:spPr>
          <a:xfrm>
            <a:off x="3180257" y="10"/>
            <a:ext cx="3016307" cy="2223328"/>
          </a:xfrm>
          <a:prstGeom prst="rect">
            <a:avLst/>
          </a:prstGeom>
        </p:spPr>
      </p:pic>
      <p:pic>
        <p:nvPicPr>
          <p:cNvPr id="5" name="Рисунок 4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xmlns="" id="{42FFA76B-96E0-430D-B251-FA8D4CD06E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049" r="3144" b="2"/>
          <a:stretch/>
        </p:blipFill>
        <p:spPr>
          <a:xfrm>
            <a:off x="-1" y="4079988"/>
            <a:ext cx="3003123" cy="2778013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человек, женщина, держит, девоч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0FE68A50-1D13-4461-9715-D3F5EB2293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013" r="3" b="3"/>
          <a:stretch/>
        </p:blipFill>
        <p:spPr>
          <a:xfrm>
            <a:off x="3180256" y="2395057"/>
            <a:ext cx="3016307" cy="2055326"/>
          </a:xfrm>
          <a:prstGeom prst="rect">
            <a:avLst/>
          </a:prstGeom>
        </p:spPr>
      </p:pic>
      <p:pic>
        <p:nvPicPr>
          <p:cNvPr id="10" name="Рисунок 9" descr="Изображение выглядит как еда, сандвич, блюдо,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5D15DFE1-97EB-4D50-84E0-9CDDB73FB0D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82" r="-5" b="-5"/>
          <a:stretch/>
        </p:blipFill>
        <p:spPr>
          <a:xfrm>
            <a:off x="3180257" y="4629236"/>
            <a:ext cx="3016307" cy="2228765"/>
          </a:xfrm>
          <a:prstGeom prst="rect">
            <a:avLst/>
          </a:prstGeom>
        </p:spPr>
      </p:pic>
      <p:graphicFrame>
        <p:nvGraphicFramePr>
          <p:cNvPr id="20" name="Объект 2">
            <a:extLst>
              <a:ext uri="{FF2B5EF4-FFF2-40B4-BE49-F238E27FC236}">
                <a16:creationId xmlns:a16="http://schemas.microsoft.com/office/drawing/2014/main" xmlns="" id="{4BE9E9EA-A0B7-442F-AE28-3A5C5E4DD5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6219659"/>
              </p:ext>
            </p:extLst>
          </p:nvPr>
        </p:nvGraphicFramePr>
        <p:xfrm>
          <a:off x="6564019" y="488515"/>
          <a:ext cx="5435915" cy="6075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428808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9F529C3-C941-49FD-8C67-82F134F64B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0586029-32A0-47E5-9AEC-AE3ABA6B94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DF8A1417-D5DF-4334-9F00-B4C9334524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9" r="33951" b="1"/>
          <a:stretch/>
        </p:blipFill>
        <p:spPr bwMode="auto">
          <a:xfrm>
            <a:off x="572628" y="1143000"/>
            <a:ext cx="5204177" cy="523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8C730EAB-A532-4295-A302-FB4B90DB9F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Загальна будова та функції органів дихання - презентация онлайн">
            <a:extLst>
              <a:ext uri="{FF2B5EF4-FFF2-40B4-BE49-F238E27FC236}">
                <a16:creationId xmlns:a16="http://schemas.microsoft.com/office/drawing/2014/main" xmlns="" id="{9677E560-0D06-4C40-999D-BB896B62C4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" b="-1"/>
          <a:stretch/>
        </p:blipFill>
        <p:spPr bwMode="auto">
          <a:xfrm>
            <a:off x="6253817" y="1441395"/>
            <a:ext cx="5294715" cy="397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 1"/>
          <p:cNvSpPr>
            <a:spLocks noGrp="1"/>
          </p:cNvSpPr>
          <p:nvPr>
            <p:ph type="body" sz="quarter" idx="4294967295"/>
          </p:nvPr>
        </p:nvSpPr>
        <p:spPr>
          <a:xfrm>
            <a:off x="477010" y="5715001"/>
            <a:ext cx="11237977" cy="397880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r>
              <a:rPr lang="ru-RU" sz="7000" b="1" dirty="0" err="1"/>
              <a:t>Єдиним</a:t>
            </a:r>
            <a:r>
              <a:rPr lang="ru-RU" sz="7000" b="1" dirty="0"/>
              <a:t> шляхом </a:t>
            </a:r>
            <a:r>
              <a:rPr lang="ru-RU" sz="7000" b="1" dirty="0" err="1"/>
              <a:t>передачі</a:t>
            </a:r>
            <a:r>
              <a:rPr lang="ru-RU" sz="7000" b="1" dirty="0"/>
              <a:t> </a:t>
            </a:r>
            <a:r>
              <a:rPr lang="ru-RU" sz="7000" b="1" dirty="0" err="1"/>
              <a:t>туберкульозу</a:t>
            </a:r>
            <a:r>
              <a:rPr lang="ru-RU" sz="7000" b="1" dirty="0"/>
              <a:t> – </a:t>
            </a:r>
            <a:r>
              <a:rPr lang="ru-RU" sz="7000" b="1" dirty="0" err="1"/>
              <a:t>повітряний</a:t>
            </a:r>
            <a:r>
              <a:rPr lang="ru-RU" sz="7000" b="1" dirty="0"/>
              <a:t> шлях.</a:t>
            </a:r>
          </a:p>
          <a:p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3776692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C6008F5-9384-401A-A388-FDDFDB2769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6"/>
          <a:stretch/>
        </p:blipFill>
        <p:spPr>
          <a:xfrm>
            <a:off x="0" y="0"/>
            <a:ext cx="12292445" cy="67385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D14F811-ACB4-4D65-954B-7ACA0C17B328}"/>
              </a:ext>
            </a:extLst>
          </p:cNvPr>
          <p:cNvSpPr txBox="1"/>
          <p:nvPr/>
        </p:nvSpPr>
        <p:spPr>
          <a:xfrm>
            <a:off x="349828" y="2545489"/>
            <a:ext cx="1174519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chemeClr val="bg1"/>
                </a:solidFill>
                <a:highlight>
                  <a:srgbClr val="000000"/>
                </a:highlight>
              </a:rPr>
              <a:t>І</a:t>
            </a:r>
            <a:r>
              <a:rPr lang="ru-RU" sz="2800" b="1" dirty="0" err="1">
                <a:solidFill>
                  <a:schemeClr val="bg1"/>
                </a:solidFill>
                <a:highlight>
                  <a:srgbClr val="000000"/>
                </a:highlight>
              </a:rPr>
              <a:t>нфекційний</a:t>
            </a:r>
            <a:r>
              <a:rPr lang="ru-RU" sz="2800" b="1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highlight>
                  <a:srgbClr val="000000"/>
                </a:highlight>
              </a:rPr>
              <a:t>аерозоль</a:t>
            </a:r>
            <a:r>
              <a:rPr lang="ru-RU" sz="2800" b="1" dirty="0">
                <a:solidFill>
                  <a:schemeClr val="bg1"/>
                </a:solidFill>
                <a:highlight>
                  <a:srgbClr val="000000"/>
                </a:highlight>
              </a:rPr>
              <a:t>- п</a:t>
            </a:r>
            <a:r>
              <a:rPr lang="uk-UA" altLang="uk-UA" sz="2800" b="1" dirty="0" err="1">
                <a:solidFill>
                  <a:schemeClr val="bg1"/>
                </a:solidFill>
                <a:highlight>
                  <a:srgbClr val="000000"/>
                </a:highlight>
              </a:rPr>
              <a:t>овітряно</a:t>
            </a:r>
            <a:r>
              <a:rPr lang="uk-UA" altLang="uk-UA" sz="2800" b="1" dirty="0">
                <a:solidFill>
                  <a:schemeClr val="bg1"/>
                </a:solidFill>
                <a:highlight>
                  <a:srgbClr val="000000"/>
                </a:highlight>
              </a:rPr>
              <a:t>-крапельна суміш, що містить МБТ, оточені часточками слизу, слини, що виштовхуються з органів дихання у навколишнє середовище під час респіраторних актів хворої на туберкульоз легень людини, або штучно утворений аерозоль.</a:t>
            </a:r>
          </a:p>
        </p:txBody>
      </p:sp>
    </p:spTree>
    <p:extLst>
      <p:ext uri="{BB962C8B-B14F-4D97-AF65-F5344CB8AC3E}">
        <p14:creationId xmlns:p14="http://schemas.microsoft.com/office/powerpoint/2010/main" val="3384414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eezing and Coronavirus Disease 2019 (COVID-19)">
            <a:hlinkClick r:id="" action="ppaction://media"/>
            <a:extLst>
              <a:ext uri="{FF2B5EF4-FFF2-40B4-BE49-F238E27FC236}">
                <a16:creationId xmlns:a16="http://schemas.microsoft.com/office/drawing/2014/main" xmlns="" id="{F558BBC6-199D-46BD-9712-CE224545CB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5573" y="77348"/>
            <a:ext cx="11786991" cy="607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0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Специальное оформление">
  <a:themeElements>
    <a:clrScheme name="PHC">
      <a:dk1>
        <a:srgbClr val="004188"/>
      </a:dk1>
      <a:lt1>
        <a:sysClr val="window" lastClr="FFFFFF"/>
      </a:lt1>
      <a:dk2>
        <a:srgbClr val="17355F"/>
      </a:dk2>
      <a:lt2>
        <a:srgbClr val="FFFFFF"/>
      </a:lt2>
      <a:accent1>
        <a:srgbClr val="004188"/>
      </a:accent1>
      <a:accent2>
        <a:srgbClr val="F29100"/>
      </a:accent2>
      <a:accent3>
        <a:srgbClr val="33B6B1"/>
      </a:accent3>
      <a:accent4>
        <a:srgbClr val="0076BE"/>
      </a:accent4>
      <a:accent5>
        <a:srgbClr val="00A8E2"/>
      </a:accent5>
      <a:accent6>
        <a:srgbClr val="FFCD1A"/>
      </a:accent6>
      <a:hlink>
        <a:srgbClr val="54C2E4"/>
      </a:hlink>
      <a:folHlink>
        <a:srgbClr val="EA4E3C"/>
      </a:folHlink>
    </a:clrScheme>
    <a:fontScheme name="PHC">
      <a:majorFont>
        <a:latin typeface="Museo Sans Cyrl 900"/>
        <a:ea typeface=""/>
        <a:cs typeface=""/>
      </a:majorFont>
      <a:minorFont>
        <a:latin typeface="Museo Sans Cyrl 500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1148</Words>
  <Application>Microsoft Office PowerPoint</Application>
  <PresentationFormat>Произвольный</PresentationFormat>
  <Paragraphs>160</Paragraphs>
  <Slides>37</Slides>
  <Notes>13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50" baseType="lpstr">
      <vt:lpstr>Arial</vt:lpstr>
      <vt:lpstr>Wingdings</vt:lpstr>
      <vt:lpstr>Museo Sans Cyrl 300</vt:lpstr>
      <vt:lpstr>Museo Sans Cyrl 500</vt:lpstr>
      <vt:lpstr>Museo Sans Cyrl 900</vt:lpstr>
      <vt:lpstr>Museo Sans Cyrl 700</vt:lpstr>
      <vt:lpstr>Times New Roman</vt:lpstr>
      <vt:lpstr>Museo Sans Cyrl 100</vt:lpstr>
      <vt:lpstr>Calibri</vt:lpstr>
      <vt:lpstr>Calibri Light</vt:lpstr>
      <vt:lpstr>Специальное оформление</vt:lpstr>
      <vt:lpstr>Тема Office</vt:lpstr>
      <vt:lpstr>Document</vt:lpstr>
      <vt:lpstr>Андрій Григор’єв Обласна громадська організація  «Клуб взаємодопомоги «Життя плюс» м. Одеса, 11 серпня 2021р.  </vt:lpstr>
      <vt:lpstr>Презентация PowerPoint</vt:lpstr>
      <vt:lpstr>Презентация PowerPoint</vt:lpstr>
      <vt:lpstr>Туберкульоз</vt:lpstr>
      <vt:lpstr>Які шляхи передачі туберкульозу?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Латентний туберкульоз, що це?</vt:lpstr>
      <vt:lpstr>Слід проводити систематичне тестування та лікування ЛТБІ у таких категоріях осіб?</vt:lpstr>
      <vt:lpstr>Що треба для інфікування?</vt:lpstr>
      <vt:lpstr>Презентация PowerPoint</vt:lpstr>
      <vt:lpstr>На що і як ми можемо по впливати?</vt:lpstr>
      <vt:lpstr>Презентация PowerPoint</vt:lpstr>
      <vt:lpstr>Зменшення концентрації аерозолю в повітрі</vt:lpstr>
      <vt:lpstr>Презентация PowerPoint</vt:lpstr>
      <vt:lpstr>Які симптоми характерні для туберкульозу?</vt:lpstr>
      <vt:lpstr>Які симптоми  характерні для  туберкульозу?</vt:lpstr>
      <vt:lpstr>Презентация PowerPoint</vt:lpstr>
      <vt:lpstr>ПЕРЕЛІК осіб, віднесених до груп підвищеного ризику захворювання на туберкульоз </vt:lpstr>
      <vt:lpstr>Що може допомогти виявити людину, яка може бути хворою на туберкульоз?</vt:lpstr>
      <vt:lpstr> Наказ Міністерства охорони здоров’я України 15.05.2014  № 327  Порядок проведення обов’язкових профілактичних медичних оглядів на туберкульоз </vt:lpstr>
      <vt:lpstr>Медичні огляди включають: </vt:lpstr>
      <vt:lpstr>Презентация PowerPoint</vt:lpstr>
      <vt:lpstr>Куди звертатися за допомогою при підозрі на туберкульоз</vt:lpstr>
      <vt:lpstr>Презентация PowerPoint</vt:lpstr>
      <vt:lpstr>Презентация PowerPoint</vt:lpstr>
      <vt:lpstr>Як знизити ризики на робочому місці?</vt:lpstr>
      <vt:lpstr>Презентация PowerPoint</vt:lpstr>
      <vt:lpstr>Висновки</vt:lpstr>
      <vt:lpstr>Що? Кому? Коли?</vt:lpstr>
      <vt:lpstr>Одягнемо?</vt:lpstr>
      <vt:lpstr>Що вмикаємо чи відкриваємо коли є загроза інфікуванню ТБ на робочому місці ?</vt:lpstr>
      <vt:lpstr>Гігієнічне миття і антисептика рук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Загальна інформація про туберкульоз (ТБ). Актуальність питання ТБ у мігрантів. Як допомогти клієнту і убезпечити себе.</dc:title>
  <dc:creator>User</dc:creator>
  <cp:lastModifiedBy>RePack by Diakov</cp:lastModifiedBy>
  <cp:revision>28</cp:revision>
  <dcterms:created xsi:type="dcterms:W3CDTF">2020-11-09T10:23:18Z</dcterms:created>
  <dcterms:modified xsi:type="dcterms:W3CDTF">2021-08-10T09:25:43Z</dcterms:modified>
</cp:coreProperties>
</file>